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9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7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8288000" cy="10287000"/>
  <p:notesSz cx="6858000" cy="9144000"/>
  <p:embeddedFontLst>
    <p:embeddedFont>
      <p:font typeface="210 디딤고딕" panose="020B0604020202020204" charset="-127"/>
      <p:regular r:id="rId42"/>
    </p:embeddedFont>
    <p:embeddedFont>
      <p:font typeface="210 디딤고딕 Light" panose="020B0604020202020204" charset="-127"/>
      <p:regular r:id="rId43"/>
    </p:embeddedFont>
    <p:embeddedFont>
      <p:font typeface="210 밀레니얼" panose="020B0604020202020204" charset="-127"/>
      <p:regular r:id="rId44"/>
    </p:embeddedFont>
    <p:embeddedFont>
      <p:font typeface="210 밀레니얼 Light" panose="020B0604020202020204" charset="-127"/>
      <p:regular r:id="rId45"/>
    </p:embeddedFont>
    <p:embeddedFont>
      <p:font typeface="Malgun Gothic" panose="020B0503020000020004" pitchFamily="34" charset="-127"/>
      <p:regular r:id="rId46"/>
      <p:bold r:id="rId47"/>
    </p:embeddedFont>
    <p:embeddedFont>
      <p:font typeface="Malgun Gothic" panose="020B0503020000020004" pitchFamily="34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EA23E-9793-EDD5-816C-80CC074ECEB7}" v="247" dt="2024-08-28T10:35:36.611"/>
    <p1510:client id="{50C69579-8F6E-C467-91EA-3A460520D368}" v="353" dt="2024-08-28T06:25:17.091"/>
    <p1510:client id="{6CEC4CC1-D195-4932-BDCF-CA22031F9C60}" v="11" dt="2024-08-28T09:50:42.322"/>
    <p1510:client id="{79E2966F-7721-7DC6-9BCF-0AFBB5DE3664}" v="2663" dt="2024-08-28T09:47:38.066"/>
    <p1510:client id="{7CD85F4A-B93F-962C-7F45-F953060C054F}" v="100" dt="2024-08-28T03:40:51.527"/>
    <p1510:client id="{B0F89208-59BC-678A-9FD9-854C60C8D0A1}" v="35" dt="2024-08-28T05:47:30.244"/>
    <p1510:client id="{C9CEEADB-08EF-B791-4ABC-B76EACD1E068}" v="917" dt="2024-08-28T06:19:25.489"/>
    <p1510:client id="{FB8B30B4-696B-207F-0DFE-859CDA236096}" v="1037" dt="2024-08-28T13:01:01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4반 05학생" userId="S::a05@aischool.msai.kr::8d02db0f-8b5e-4ae0-8eed-7f9119471ff7" providerId="AD" clId="Web-{FB8B30B4-696B-207F-0DFE-859CDA236096}"/>
    <pc:docChg chg="modSld sldOrd">
      <pc:chgData name="14반 05학생" userId="S::a05@aischool.msai.kr::8d02db0f-8b5e-4ae0-8eed-7f9119471ff7" providerId="AD" clId="Web-{FB8B30B4-696B-207F-0DFE-859CDA236096}" dt="2024-08-28T13:01:01.236" v="633" actId="14100"/>
      <pc:docMkLst>
        <pc:docMk/>
      </pc:docMkLst>
      <pc:sldChg chg="modSp">
        <pc:chgData name="14반 05학생" userId="S::a05@aischool.msai.kr::8d02db0f-8b5e-4ae0-8eed-7f9119471ff7" providerId="AD" clId="Web-{FB8B30B4-696B-207F-0DFE-859CDA236096}" dt="2024-08-28T11:48:15.002" v="12" actId="1076"/>
        <pc:sldMkLst>
          <pc:docMk/>
          <pc:sldMk cId="0" sldId="272"/>
        </pc:sldMkLst>
        <pc:spChg chg="mod">
          <ac:chgData name="14반 05학생" userId="S::a05@aischool.msai.kr::8d02db0f-8b5e-4ae0-8eed-7f9119471ff7" providerId="AD" clId="Web-{FB8B30B4-696B-207F-0DFE-859CDA236096}" dt="2024-08-28T11:48:15.002" v="12" actId="1076"/>
          <ac:spMkLst>
            <pc:docMk/>
            <pc:sldMk cId="0" sldId="272"/>
            <ac:spMk id="27" creationId="{08D6631E-9402-2178-E12D-437D7192B9DD}"/>
          </ac:spMkLst>
        </pc:spChg>
      </pc:sldChg>
      <pc:sldChg chg="addSp delSp modSp">
        <pc:chgData name="14반 05학생" userId="S::a05@aischool.msai.kr::8d02db0f-8b5e-4ae0-8eed-7f9119471ff7" providerId="AD" clId="Web-{FB8B30B4-696B-207F-0DFE-859CDA236096}" dt="2024-08-28T11:55:14.422" v="64" actId="1076"/>
        <pc:sldMkLst>
          <pc:docMk/>
          <pc:sldMk cId="0" sldId="273"/>
        </pc:sldMkLst>
        <pc:spChg chg="mod">
          <ac:chgData name="14반 05학생" userId="S::a05@aischool.msai.kr::8d02db0f-8b5e-4ae0-8eed-7f9119471ff7" providerId="AD" clId="Web-{FB8B30B4-696B-207F-0DFE-859CDA236096}" dt="2024-08-28T11:55:14.422" v="64" actId="1076"/>
          <ac:spMkLst>
            <pc:docMk/>
            <pc:sldMk cId="0" sldId="273"/>
            <ac:spMk id="15" creationId="{00000000-0000-0000-0000-000000000000}"/>
          </ac:spMkLst>
        </pc:spChg>
        <pc:spChg chg="add mod">
          <ac:chgData name="14반 05학생" userId="S::a05@aischool.msai.kr::8d02db0f-8b5e-4ae0-8eed-7f9119471ff7" providerId="AD" clId="Web-{FB8B30B4-696B-207F-0DFE-859CDA236096}" dt="2024-08-28T11:54:37.997" v="55" actId="1076"/>
          <ac:spMkLst>
            <pc:docMk/>
            <pc:sldMk cId="0" sldId="273"/>
            <ac:spMk id="27" creationId="{61A5057E-3330-8434-F66B-273B725852D1}"/>
          </ac:spMkLst>
        </pc:spChg>
        <pc:spChg chg="add mod">
          <ac:chgData name="14반 05학생" userId="S::a05@aischool.msai.kr::8d02db0f-8b5e-4ae0-8eed-7f9119471ff7" providerId="AD" clId="Web-{FB8B30B4-696B-207F-0DFE-859CDA236096}" dt="2024-08-28T11:51:38.094" v="38" actId="20577"/>
          <ac:spMkLst>
            <pc:docMk/>
            <pc:sldMk cId="0" sldId="273"/>
            <ac:spMk id="29" creationId="{220F0233-4643-7E57-B786-FDC551434AA8}"/>
          </ac:spMkLst>
        </pc:spChg>
        <pc:grpChg chg="del">
          <ac:chgData name="14반 05학생" userId="S::a05@aischool.msai.kr::8d02db0f-8b5e-4ae0-8eed-7f9119471ff7" providerId="AD" clId="Web-{FB8B30B4-696B-207F-0DFE-859CDA236096}" dt="2024-08-28T11:48:34.800" v="16"/>
          <ac:grpSpMkLst>
            <pc:docMk/>
            <pc:sldMk cId="0" sldId="273"/>
            <ac:grpSpMk id="6" creationId="{00000000-0000-0000-0000-000000000000}"/>
          </ac:grpSpMkLst>
        </pc:grpChg>
        <pc:grpChg chg="topLvl">
          <ac:chgData name="14반 05학생" userId="S::a05@aischool.msai.kr::8d02db0f-8b5e-4ae0-8eed-7f9119471ff7" providerId="AD" clId="Web-{FB8B30B4-696B-207F-0DFE-859CDA236096}" dt="2024-08-28T11:48:34.800" v="16"/>
          <ac:grpSpMkLst>
            <pc:docMk/>
            <pc:sldMk cId="0" sldId="273"/>
            <ac:grpSpMk id="7" creationId="{00000000-0000-0000-0000-000000000000}"/>
          </ac:grpSpMkLst>
        </pc:grpChg>
        <pc:grpChg chg="topLvl">
          <ac:chgData name="14반 05학생" userId="S::a05@aischool.msai.kr::8d02db0f-8b5e-4ae0-8eed-7f9119471ff7" providerId="AD" clId="Web-{FB8B30B4-696B-207F-0DFE-859CDA236096}" dt="2024-08-28T11:48:34.800" v="16"/>
          <ac:grpSpMkLst>
            <pc:docMk/>
            <pc:sldMk cId="0" sldId="273"/>
            <ac:grpSpMk id="10" creationId="{00000000-0000-0000-0000-000000000000}"/>
          </ac:grpSpMkLst>
        </pc:grpChg>
        <pc:grpChg chg="del topLvl">
          <ac:chgData name="14반 05학생" userId="S::a05@aischool.msai.kr::8d02db0f-8b5e-4ae0-8eed-7f9119471ff7" providerId="AD" clId="Web-{FB8B30B4-696B-207F-0DFE-859CDA236096}" dt="2024-08-28T11:48:37.144" v="17"/>
          <ac:grpSpMkLst>
            <pc:docMk/>
            <pc:sldMk cId="0" sldId="273"/>
            <ac:grpSpMk id="13" creationId="{00000000-0000-0000-0000-000000000000}"/>
          </ac:grpSpMkLst>
        </pc:grpChg>
        <pc:grpChg chg="add">
          <ac:chgData name="14반 05학생" userId="S::a05@aischool.msai.kr::8d02db0f-8b5e-4ae0-8eed-7f9119471ff7" providerId="AD" clId="Web-{FB8B30B4-696B-207F-0DFE-859CDA236096}" dt="2024-08-28T11:48:45.254" v="18"/>
          <ac:grpSpMkLst>
            <pc:docMk/>
            <pc:sldMk cId="0" sldId="273"/>
            <ac:grpSpMk id="28" creationId="{5005ED00-97DD-50F4-6E3C-DFA2308340F9}"/>
          </ac:grpSpMkLst>
        </pc:grpChg>
      </pc:sldChg>
      <pc:sldChg chg="addSp delSp modSp">
        <pc:chgData name="14반 05학생" userId="S::a05@aischool.msai.kr::8d02db0f-8b5e-4ae0-8eed-7f9119471ff7" providerId="AD" clId="Web-{FB8B30B4-696B-207F-0DFE-859CDA236096}" dt="2024-08-28T12:30:05.880" v="355" actId="1076"/>
        <pc:sldMkLst>
          <pc:docMk/>
          <pc:sldMk cId="0" sldId="274"/>
        </pc:sldMkLst>
        <pc:spChg chg="mod">
          <ac:chgData name="14반 05학생" userId="S::a05@aischool.msai.kr::8d02db0f-8b5e-4ae0-8eed-7f9119471ff7" providerId="AD" clId="Web-{FB8B30B4-696B-207F-0DFE-859CDA236096}" dt="2024-08-28T11:59:38.502" v="153" actId="20577"/>
          <ac:spMkLst>
            <pc:docMk/>
            <pc:sldMk cId="0" sldId="274"/>
            <ac:spMk id="15" creationId="{00000000-0000-0000-0000-000000000000}"/>
          </ac:spMkLst>
        </pc:spChg>
        <pc:spChg chg="add mod">
          <ac:chgData name="14반 05학생" userId="S::a05@aischool.msai.kr::8d02db0f-8b5e-4ae0-8eed-7f9119471ff7" providerId="AD" clId="Web-{FB8B30B4-696B-207F-0DFE-859CDA236096}" dt="2024-08-28T12:30:05.880" v="355" actId="1076"/>
          <ac:spMkLst>
            <pc:docMk/>
            <pc:sldMk cId="0" sldId="274"/>
            <ac:spMk id="27" creationId="{4CBB54DA-E784-1DED-4108-1380F92361AC}"/>
          </ac:spMkLst>
        </pc:spChg>
        <pc:spChg chg="add mod">
          <ac:chgData name="14반 05학생" userId="S::a05@aischool.msai.kr::8d02db0f-8b5e-4ae0-8eed-7f9119471ff7" providerId="AD" clId="Web-{FB8B30B4-696B-207F-0DFE-859CDA236096}" dt="2024-08-28T11:57:51.745" v="116" actId="1076"/>
          <ac:spMkLst>
            <pc:docMk/>
            <pc:sldMk cId="0" sldId="274"/>
            <ac:spMk id="28" creationId="{EA40508E-5360-D8DF-41DB-D4C0B440B605}"/>
          </ac:spMkLst>
        </pc:spChg>
        <pc:grpChg chg="del">
          <ac:chgData name="14반 05학생" userId="S::a05@aischool.msai.kr::8d02db0f-8b5e-4ae0-8eed-7f9119471ff7" providerId="AD" clId="Web-{FB8B30B4-696B-207F-0DFE-859CDA236096}" dt="2024-08-28T11:57:21.274" v="113"/>
          <ac:grpSpMkLst>
            <pc:docMk/>
            <pc:sldMk cId="0" sldId="274"/>
            <ac:grpSpMk id="18" creationId="{00000000-0000-0000-0000-000000000000}"/>
          </ac:grpSpMkLst>
        </pc:grpChg>
        <pc:grpChg chg="mod topLvl">
          <ac:chgData name="14반 05학생" userId="S::a05@aischool.msai.kr::8d02db0f-8b5e-4ae0-8eed-7f9119471ff7" providerId="AD" clId="Web-{FB8B30B4-696B-207F-0DFE-859CDA236096}" dt="2024-08-28T11:57:26.759" v="114" actId="14100"/>
          <ac:grpSpMkLst>
            <pc:docMk/>
            <pc:sldMk cId="0" sldId="274"/>
            <ac:grpSpMk id="19" creationId="{00000000-0000-0000-0000-000000000000}"/>
          </ac:grpSpMkLst>
        </pc:grpChg>
        <pc:grpChg chg="topLvl">
          <ac:chgData name="14반 05학생" userId="S::a05@aischool.msai.kr::8d02db0f-8b5e-4ae0-8eed-7f9119471ff7" providerId="AD" clId="Web-{FB8B30B4-696B-207F-0DFE-859CDA236096}" dt="2024-08-28T11:57:21.274" v="113"/>
          <ac:grpSpMkLst>
            <pc:docMk/>
            <pc:sldMk cId="0" sldId="274"/>
            <ac:grpSpMk id="22" creationId="{00000000-0000-0000-0000-000000000000}"/>
          </ac:grpSpMkLst>
        </pc:grpChg>
        <pc:grpChg chg="topLvl">
          <ac:chgData name="14반 05학생" userId="S::a05@aischool.msai.kr::8d02db0f-8b5e-4ae0-8eed-7f9119471ff7" providerId="AD" clId="Web-{FB8B30B4-696B-207F-0DFE-859CDA236096}" dt="2024-08-28T11:57:21.274" v="113"/>
          <ac:grpSpMkLst>
            <pc:docMk/>
            <pc:sldMk cId="0" sldId="274"/>
            <ac:grpSpMk id="25" creationId="{00000000-0000-0000-0000-000000000000}"/>
          </ac:grpSpMkLst>
        </pc:grpChg>
        <pc:grpChg chg="add">
          <ac:chgData name="14반 05학생" userId="S::a05@aischool.msai.kr::8d02db0f-8b5e-4ae0-8eed-7f9119471ff7" providerId="AD" clId="Web-{FB8B30B4-696B-207F-0DFE-859CDA236096}" dt="2024-08-28T11:57:59.402" v="117"/>
          <ac:grpSpMkLst>
            <pc:docMk/>
            <pc:sldMk cId="0" sldId="274"/>
            <ac:grpSpMk id="29" creationId="{D985B09A-7F17-70A2-DB48-42F868F478E2}"/>
          </ac:grpSpMkLst>
        </pc:grpChg>
      </pc:sldChg>
      <pc:sldChg chg="addSp delSp modSp">
        <pc:chgData name="14반 05학생" userId="S::a05@aischool.msai.kr::8d02db0f-8b5e-4ae0-8eed-7f9119471ff7" providerId="AD" clId="Web-{FB8B30B4-696B-207F-0DFE-859CDA236096}" dt="2024-08-28T12:28:58.626" v="354" actId="1076"/>
        <pc:sldMkLst>
          <pc:docMk/>
          <pc:sldMk cId="0" sldId="275"/>
        </pc:sldMkLst>
        <pc:spChg chg="del topLvl">
          <ac:chgData name="14반 05학생" userId="S::a05@aischool.msai.kr::8d02db0f-8b5e-4ae0-8eed-7f9119471ff7" providerId="AD" clId="Web-{FB8B30B4-696B-207F-0DFE-859CDA236096}" dt="2024-08-28T12:28:00.169" v="345"/>
          <ac:spMkLst>
            <pc:docMk/>
            <pc:sldMk cId="0" sldId="275"/>
            <ac:spMk id="14" creationId="{00000000-0000-0000-0000-000000000000}"/>
          </ac:spMkLst>
        </pc:spChg>
        <pc:spChg chg="mod">
          <ac:chgData name="14반 05학생" userId="S::a05@aischool.msai.kr::8d02db0f-8b5e-4ae0-8eed-7f9119471ff7" providerId="AD" clId="Web-{FB8B30B4-696B-207F-0DFE-859CDA236096}" dt="2024-08-28T12:01:26.635" v="170" actId="1076"/>
          <ac:spMkLst>
            <pc:docMk/>
            <pc:sldMk cId="0" sldId="275"/>
            <ac:spMk id="15" creationId="{00000000-0000-0000-0000-000000000000}"/>
          </ac:spMkLst>
        </pc:spChg>
        <pc:spChg chg="del topLvl">
          <ac:chgData name="14반 05학생" userId="S::a05@aischool.msai.kr::8d02db0f-8b5e-4ae0-8eed-7f9119471ff7" providerId="AD" clId="Web-{FB8B30B4-696B-207F-0DFE-859CDA236096}" dt="2024-08-28T12:18:25.210" v="248"/>
          <ac:spMkLst>
            <pc:docMk/>
            <pc:sldMk cId="0" sldId="275"/>
            <ac:spMk id="26" creationId="{00000000-0000-0000-0000-000000000000}"/>
          </ac:spMkLst>
        </pc:spChg>
        <pc:spChg chg="add del">
          <ac:chgData name="14반 05학생" userId="S::a05@aischool.msai.kr::8d02db0f-8b5e-4ae0-8eed-7f9119471ff7" providerId="AD" clId="Web-{FB8B30B4-696B-207F-0DFE-859CDA236096}" dt="2024-08-28T12:01:51.605" v="172"/>
          <ac:spMkLst>
            <pc:docMk/>
            <pc:sldMk cId="0" sldId="275"/>
            <ac:spMk id="27" creationId="{77365E22-D638-8C9D-193F-9107E6B54E79}"/>
          </ac:spMkLst>
        </pc:spChg>
        <pc:spChg chg="add mod">
          <ac:chgData name="14반 05학생" userId="S::a05@aischool.msai.kr::8d02db0f-8b5e-4ae0-8eed-7f9119471ff7" providerId="AD" clId="Web-{FB8B30B4-696B-207F-0DFE-859CDA236096}" dt="2024-08-28T12:21:08.993" v="274" actId="20577"/>
          <ac:spMkLst>
            <pc:docMk/>
            <pc:sldMk cId="0" sldId="275"/>
            <ac:spMk id="28" creationId="{6A10E721-B075-35E5-CE84-B6D22428B4D6}"/>
          </ac:spMkLst>
        </pc:spChg>
        <pc:spChg chg="add mod">
          <ac:chgData name="14반 05학생" userId="S::a05@aischool.msai.kr::8d02db0f-8b5e-4ae0-8eed-7f9119471ff7" providerId="AD" clId="Web-{FB8B30B4-696B-207F-0DFE-859CDA236096}" dt="2024-08-28T12:28:52.875" v="353" actId="1076"/>
          <ac:spMkLst>
            <pc:docMk/>
            <pc:sldMk cId="0" sldId="275"/>
            <ac:spMk id="29" creationId="{5E3CC3F6-831D-617E-60D7-CB6AA4729A6A}"/>
          </ac:spMkLst>
        </pc:spChg>
        <pc:grpChg chg="del mod">
          <ac:chgData name="14반 05학생" userId="S::a05@aischool.msai.kr::8d02db0f-8b5e-4ae0-8eed-7f9119471ff7" providerId="AD" clId="Web-{FB8B30B4-696B-207F-0DFE-859CDA236096}" dt="2024-08-28T12:21:31.744" v="277"/>
          <ac:grpSpMkLst>
            <pc:docMk/>
            <pc:sldMk cId="0" sldId="275"/>
            <ac:grpSpMk id="6" creationId="{00000000-0000-0000-0000-000000000000}"/>
          </ac:grpSpMkLst>
        </pc:grpChg>
        <pc:grpChg chg="mod topLvl">
          <ac:chgData name="14반 05학생" userId="S::a05@aischool.msai.kr::8d02db0f-8b5e-4ae0-8eed-7f9119471ff7" providerId="AD" clId="Web-{FB8B30B4-696B-207F-0DFE-859CDA236096}" dt="2024-08-28T12:21:40.073" v="278" actId="14100"/>
          <ac:grpSpMkLst>
            <pc:docMk/>
            <pc:sldMk cId="0" sldId="275"/>
            <ac:grpSpMk id="7" creationId="{00000000-0000-0000-0000-000000000000}"/>
          </ac:grpSpMkLst>
        </pc:grpChg>
        <pc:grpChg chg="del topLvl">
          <ac:chgData name="14반 05학생" userId="S::a05@aischool.msai.kr::8d02db0f-8b5e-4ae0-8eed-7f9119471ff7" providerId="AD" clId="Web-{FB8B30B4-696B-207F-0DFE-859CDA236096}" dt="2024-08-28T12:28:02.044" v="346"/>
          <ac:grpSpMkLst>
            <pc:docMk/>
            <pc:sldMk cId="0" sldId="275"/>
            <ac:grpSpMk id="10" creationId="{00000000-0000-0000-0000-000000000000}"/>
          </ac:grpSpMkLst>
        </pc:grpChg>
        <pc:grpChg chg="del topLvl">
          <ac:chgData name="14반 05학생" userId="S::a05@aischool.msai.kr::8d02db0f-8b5e-4ae0-8eed-7f9119471ff7" providerId="AD" clId="Web-{FB8B30B4-696B-207F-0DFE-859CDA236096}" dt="2024-08-28T12:28:00.169" v="345"/>
          <ac:grpSpMkLst>
            <pc:docMk/>
            <pc:sldMk cId="0" sldId="275"/>
            <ac:grpSpMk id="13" creationId="{00000000-0000-0000-0000-000000000000}"/>
          </ac:grpSpMkLst>
        </pc:grpChg>
        <pc:grpChg chg="del">
          <ac:chgData name="14반 05학생" userId="S::a05@aischool.msai.kr::8d02db0f-8b5e-4ae0-8eed-7f9119471ff7" providerId="AD" clId="Web-{FB8B30B4-696B-207F-0DFE-859CDA236096}" dt="2024-08-28T12:18:22.256" v="247"/>
          <ac:grpSpMkLst>
            <pc:docMk/>
            <pc:sldMk cId="0" sldId="275"/>
            <ac:grpSpMk id="18" creationId="{00000000-0000-0000-0000-000000000000}"/>
          </ac:grpSpMkLst>
        </pc:grpChg>
        <pc:grpChg chg="mod topLvl">
          <ac:chgData name="14반 05학생" userId="S::a05@aischool.msai.kr::8d02db0f-8b5e-4ae0-8eed-7f9119471ff7" providerId="AD" clId="Web-{FB8B30B4-696B-207F-0DFE-859CDA236096}" dt="2024-08-28T12:28:52.860" v="352" actId="1076"/>
          <ac:grpSpMkLst>
            <pc:docMk/>
            <pc:sldMk cId="0" sldId="275"/>
            <ac:grpSpMk id="19" creationId="{00000000-0000-0000-0000-000000000000}"/>
          </ac:grpSpMkLst>
        </pc:grpChg>
        <pc:grpChg chg="del topLvl">
          <ac:chgData name="14반 05학생" userId="S::a05@aischool.msai.kr::8d02db0f-8b5e-4ae0-8eed-7f9119471ff7" providerId="AD" clId="Web-{FB8B30B4-696B-207F-0DFE-859CDA236096}" dt="2024-08-28T12:18:27.100" v="249"/>
          <ac:grpSpMkLst>
            <pc:docMk/>
            <pc:sldMk cId="0" sldId="275"/>
            <ac:grpSpMk id="22" creationId="{00000000-0000-0000-0000-000000000000}"/>
          </ac:grpSpMkLst>
        </pc:grpChg>
        <pc:grpChg chg="del topLvl">
          <ac:chgData name="14반 05학생" userId="S::a05@aischool.msai.kr::8d02db0f-8b5e-4ae0-8eed-7f9119471ff7" providerId="AD" clId="Web-{FB8B30B4-696B-207F-0DFE-859CDA236096}" dt="2024-08-28T12:18:25.210" v="248"/>
          <ac:grpSpMkLst>
            <pc:docMk/>
            <pc:sldMk cId="0" sldId="275"/>
            <ac:grpSpMk id="25" creationId="{00000000-0000-0000-0000-000000000000}"/>
          </ac:grpSpMkLst>
        </pc:grpChg>
        <pc:picChg chg="add mod">
          <ac:chgData name="14반 05학생" userId="S::a05@aischool.msai.kr::8d02db0f-8b5e-4ae0-8eed-7f9119471ff7" providerId="AD" clId="Web-{FB8B30B4-696B-207F-0DFE-859CDA236096}" dt="2024-08-28T12:28:43.218" v="351" actId="1076"/>
          <ac:picMkLst>
            <pc:docMk/>
            <pc:sldMk cId="0" sldId="275"/>
            <ac:picMk id="30" creationId="{FD62929F-9AB2-810C-41C8-EEE153632669}"/>
          </ac:picMkLst>
        </pc:picChg>
        <pc:picChg chg="add mod">
          <ac:chgData name="14반 05학생" userId="S::a05@aischool.msai.kr::8d02db0f-8b5e-4ae0-8eed-7f9119471ff7" providerId="AD" clId="Web-{FB8B30B4-696B-207F-0DFE-859CDA236096}" dt="2024-08-28T12:28:58.626" v="354" actId="1076"/>
          <ac:picMkLst>
            <pc:docMk/>
            <pc:sldMk cId="0" sldId="275"/>
            <ac:picMk id="31" creationId="{DF58EAFA-0AEC-3EA5-BA8F-BA6B3F6AA347}"/>
          </ac:picMkLst>
        </pc:picChg>
      </pc:sldChg>
      <pc:sldChg chg="modSp">
        <pc:chgData name="14반 05학생" userId="S::a05@aischool.msai.kr::8d02db0f-8b5e-4ae0-8eed-7f9119471ff7" providerId="AD" clId="Web-{FB8B30B4-696B-207F-0DFE-859CDA236096}" dt="2024-08-28T12:33:20.441" v="383" actId="1076"/>
        <pc:sldMkLst>
          <pc:docMk/>
          <pc:sldMk cId="0" sldId="276"/>
        </pc:sldMkLst>
        <pc:spChg chg="mod">
          <ac:chgData name="14반 05학생" userId="S::a05@aischool.msai.kr::8d02db0f-8b5e-4ae0-8eed-7f9119471ff7" providerId="AD" clId="Web-{FB8B30B4-696B-207F-0DFE-859CDA236096}" dt="2024-08-28T12:33:20.441" v="383" actId="1076"/>
          <ac:spMkLst>
            <pc:docMk/>
            <pc:sldMk cId="0" sldId="276"/>
            <ac:spMk id="6" creationId="{00000000-0000-0000-0000-000000000000}"/>
          </ac:spMkLst>
        </pc:spChg>
      </pc:sldChg>
      <pc:sldChg chg="modSp">
        <pc:chgData name="14반 05학생" userId="S::a05@aischool.msai.kr::8d02db0f-8b5e-4ae0-8eed-7f9119471ff7" providerId="AD" clId="Web-{FB8B30B4-696B-207F-0DFE-859CDA236096}" dt="2024-08-28T12:41:09.648" v="439" actId="1076"/>
        <pc:sldMkLst>
          <pc:docMk/>
          <pc:sldMk cId="0" sldId="277"/>
        </pc:sldMkLst>
        <pc:spChg chg="mod">
          <ac:chgData name="14반 05학생" userId="S::a05@aischool.msai.kr::8d02db0f-8b5e-4ae0-8eed-7f9119471ff7" providerId="AD" clId="Web-{FB8B30B4-696B-207F-0DFE-859CDA236096}" dt="2024-08-28T12:41:09.648" v="439" actId="1076"/>
          <ac:spMkLst>
            <pc:docMk/>
            <pc:sldMk cId="0" sldId="277"/>
            <ac:spMk id="6" creationId="{00000000-0000-0000-0000-000000000000}"/>
          </ac:spMkLst>
        </pc:spChg>
      </pc:sldChg>
      <pc:sldChg chg="addSp delSp modSp ord">
        <pc:chgData name="14반 05학생" userId="S::a05@aischool.msai.kr::8d02db0f-8b5e-4ae0-8eed-7f9119471ff7" providerId="AD" clId="Web-{FB8B30B4-696B-207F-0DFE-859CDA236096}" dt="2024-08-28T13:01:01.236" v="633" actId="14100"/>
        <pc:sldMkLst>
          <pc:docMk/>
          <pc:sldMk cId="0" sldId="278"/>
        </pc:sldMkLst>
        <pc:spChg chg="mod">
          <ac:chgData name="14반 05학생" userId="S::a05@aischool.msai.kr::8d02db0f-8b5e-4ae0-8eed-7f9119471ff7" providerId="AD" clId="Web-{FB8B30B4-696B-207F-0DFE-859CDA236096}" dt="2024-08-28T12:44:32.459" v="488" actId="20577"/>
          <ac:spMkLst>
            <pc:docMk/>
            <pc:sldMk cId="0" sldId="278"/>
            <ac:spMk id="6" creationId="{00000000-0000-0000-0000-000000000000}"/>
          </ac:spMkLst>
        </pc:spChg>
        <pc:spChg chg="add del mod">
          <ac:chgData name="14반 05학생" userId="S::a05@aischool.msai.kr::8d02db0f-8b5e-4ae0-8eed-7f9119471ff7" providerId="AD" clId="Web-{FB8B30B4-696B-207F-0DFE-859CDA236096}" dt="2024-08-28T12:49:39.358" v="491"/>
          <ac:spMkLst>
            <pc:docMk/>
            <pc:sldMk cId="0" sldId="278"/>
            <ac:spMk id="36" creationId="{EDC7D276-DADC-B6A5-6A3A-C94C4C7CE2A4}"/>
          </ac:spMkLst>
        </pc:spChg>
        <pc:spChg chg="add mod">
          <ac:chgData name="14반 05학생" userId="S::a05@aischool.msai.kr::8d02db0f-8b5e-4ae0-8eed-7f9119471ff7" providerId="AD" clId="Web-{FB8B30B4-696B-207F-0DFE-859CDA236096}" dt="2024-08-28T12:53:58.470" v="545" actId="1076"/>
          <ac:spMkLst>
            <pc:docMk/>
            <pc:sldMk cId="0" sldId="278"/>
            <ac:spMk id="37" creationId="{DAF30133-2574-6713-B11F-7882082AF331}"/>
          </ac:spMkLst>
        </pc:spChg>
        <pc:spChg chg="add mod">
          <ac:chgData name="14반 05학생" userId="S::a05@aischool.msai.kr::8d02db0f-8b5e-4ae0-8eed-7f9119471ff7" providerId="AD" clId="Web-{FB8B30B4-696B-207F-0DFE-859CDA236096}" dt="2024-08-28T12:57:37.282" v="589" actId="20577"/>
          <ac:spMkLst>
            <pc:docMk/>
            <pc:sldMk cId="0" sldId="278"/>
            <ac:spMk id="38" creationId="{1E7CA030-DFB2-AD5D-DA67-CBE01AC341B2}"/>
          </ac:spMkLst>
        </pc:spChg>
        <pc:spChg chg="add del mod">
          <ac:chgData name="14반 05학생" userId="S::a05@aischool.msai.kr::8d02db0f-8b5e-4ae0-8eed-7f9119471ff7" providerId="AD" clId="Web-{FB8B30B4-696B-207F-0DFE-859CDA236096}" dt="2024-08-28T12:58:01.721" v="594"/>
          <ac:spMkLst>
            <pc:docMk/>
            <pc:sldMk cId="0" sldId="278"/>
            <ac:spMk id="39" creationId="{A9768BEC-D2E7-FD12-71B5-7DBB642885AC}"/>
          </ac:spMkLst>
        </pc:spChg>
        <pc:spChg chg="add mod">
          <ac:chgData name="14반 05학생" userId="S::a05@aischool.msai.kr::8d02db0f-8b5e-4ae0-8eed-7f9119471ff7" providerId="AD" clId="Web-{FB8B30B4-696B-207F-0DFE-859CDA236096}" dt="2024-08-28T13:01:01.236" v="633" actId="14100"/>
          <ac:spMkLst>
            <pc:docMk/>
            <pc:sldMk cId="0" sldId="278"/>
            <ac:spMk id="40" creationId="{50E82941-6899-A355-8447-37632F869597}"/>
          </ac:spMkLst>
        </pc:spChg>
        <pc:grpChg chg="del">
          <ac:chgData name="14반 05학생" userId="S::a05@aischool.msai.kr::8d02db0f-8b5e-4ae0-8eed-7f9119471ff7" providerId="AD" clId="Web-{FB8B30B4-696B-207F-0DFE-859CDA236096}" dt="2024-08-28T12:59:54.169" v="620"/>
          <ac:grpSpMkLst>
            <pc:docMk/>
            <pc:sldMk cId="0" sldId="278"/>
            <ac:grpSpMk id="9" creationId="{00000000-0000-0000-0000-000000000000}"/>
          </ac:grpSpMkLst>
        </pc:grpChg>
        <pc:grpChg chg="mod topLvl">
          <ac:chgData name="14반 05학생" userId="S::a05@aischool.msai.kr::8d02db0f-8b5e-4ae0-8eed-7f9119471ff7" providerId="AD" clId="Web-{FB8B30B4-696B-207F-0DFE-859CDA236096}" dt="2024-08-28T13:00:00.653" v="621" actId="14100"/>
          <ac:grpSpMkLst>
            <pc:docMk/>
            <pc:sldMk cId="0" sldId="278"/>
            <ac:grpSpMk id="10" creationId="{00000000-0000-0000-0000-000000000000}"/>
          </ac:grpSpMkLst>
        </pc:grpChg>
        <pc:grpChg chg="topLvl">
          <ac:chgData name="14반 05학생" userId="S::a05@aischool.msai.kr::8d02db0f-8b5e-4ae0-8eed-7f9119471ff7" providerId="AD" clId="Web-{FB8B30B4-696B-207F-0DFE-859CDA236096}" dt="2024-08-28T12:59:54.169" v="620"/>
          <ac:grpSpMkLst>
            <pc:docMk/>
            <pc:sldMk cId="0" sldId="278"/>
            <ac:grpSpMk id="13" creationId="{00000000-0000-0000-0000-000000000000}"/>
          </ac:grpSpMkLst>
        </pc:grpChg>
        <pc:grpChg chg="topLvl">
          <ac:chgData name="14반 05학생" userId="S::a05@aischool.msai.kr::8d02db0f-8b5e-4ae0-8eed-7f9119471ff7" providerId="AD" clId="Web-{FB8B30B4-696B-207F-0DFE-859CDA236096}" dt="2024-08-28T12:59:54.169" v="620"/>
          <ac:grpSpMkLst>
            <pc:docMk/>
            <pc:sldMk cId="0" sldId="278"/>
            <ac:grpSpMk id="16" creationId="{00000000-0000-0000-0000-000000000000}"/>
          </ac:grpSpMkLst>
        </pc:grpChg>
        <pc:grpChg chg="del">
          <ac:chgData name="14반 05학생" userId="S::a05@aischool.msai.kr::8d02db0f-8b5e-4ae0-8eed-7f9119471ff7" providerId="AD" clId="Web-{FB8B30B4-696B-207F-0DFE-859CDA236096}" dt="2024-08-28T12:52:05.212" v="519"/>
          <ac:grpSpMkLst>
            <pc:docMk/>
            <pc:sldMk cId="0" sldId="278"/>
            <ac:grpSpMk id="18" creationId="{00000000-0000-0000-0000-000000000000}"/>
          </ac:grpSpMkLst>
        </pc:grpChg>
        <pc:grpChg chg="mod topLvl">
          <ac:chgData name="14반 05학생" userId="S::a05@aischool.msai.kr::8d02db0f-8b5e-4ae0-8eed-7f9119471ff7" providerId="AD" clId="Web-{FB8B30B4-696B-207F-0DFE-859CDA236096}" dt="2024-08-28T12:53:01.466" v="533" actId="14100"/>
          <ac:grpSpMkLst>
            <pc:docMk/>
            <pc:sldMk cId="0" sldId="278"/>
            <ac:grpSpMk id="19" creationId="{00000000-0000-0000-0000-000000000000}"/>
          </ac:grpSpMkLst>
        </pc:grpChg>
        <pc:grpChg chg="topLvl">
          <ac:chgData name="14반 05학생" userId="S::a05@aischool.msai.kr::8d02db0f-8b5e-4ae0-8eed-7f9119471ff7" providerId="AD" clId="Web-{FB8B30B4-696B-207F-0DFE-859CDA236096}" dt="2024-08-28T12:52:05.212" v="519"/>
          <ac:grpSpMkLst>
            <pc:docMk/>
            <pc:sldMk cId="0" sldId="278"/>
            <ac:grpSpMk id="22" creationId="{00000000-0000-0000-0000-000000000000}"/>
          </ac:grpSpMkLst>
        </pc:grpChg>
        <pc:grpChg chg="topLvl">
          <ac:chgData name="14반 05학생" userId="S::a05@aischool.msai.kr::8d02db0f-8b5e-4ae0-8eed-7f9119471ff7" providerId="AD" clId="Web-{FB8B30B4-696B-207F-0DFE-859CDA236096}" dt="2024-08-28T12:52:05.212" v="519"/>
          <ac:grpSpMkLst>
            <pc:docMk/>
            <pc:sldMk cId="0" sldId="278"/>
            <ac:grpSpMk id="25" creationId="{00000000-0000-0000-0000-000000000000}"/>
          </ac:grpSpMkLst>
        </pc:grpChg>
        <pc:grpChg chg="del">
          <ac:chgData name="14반 05학생" userId="S::a05@aischool.msai.kr::8d02db0f-8b5e-4ae0-8eed-7f9119471ff7" providerId="AD" clId="Web-{FB8B30B4-696B-207F-0DFE-859CDA236096}" dt="2024-08-28T12:57:40.064" v="590"/>
          <ac:grpSpMkLst>
            <pc:docMk/>
            <pc:sldMk cId="0" sldId="278"/>
            <ac:grpSpMk id="27" creationId="{00000000-0000-0000-0000-000000000000}"/>
          </ac:grpSpMkLst>
        </pc:grpChg>
        <pc:grpChg chg="mod topLvl">
          <ac:chgData name="14반 05학생" userId="S::a05@aischool.msai.kr::8d02db0f-8b5e-4ae0-8eed-7f9119471ff7" providerId="AD" clId="Web-{FB8B30B4-696B-207F-0DFE-859CDA236096}" dt="2024-08-28T12:57:45.892" v="591" actId="14100"/>
          <ac:grpSpMkLst>
            <pc:docMk/>
            <pc:sldMk cId="0" sldId="278"/>
            <ac:grpSpMk id="28" creationId="{00000000-0000-0000-0000-000000000000}"/>
          </ac:grpSpMkLst>
        </pc:grpChg>
        <pc:grpChg chg="topLvl">
          <ac:chgData name="14반 05학생" userId="S::a05@aischool.msai.kr::8d02db0f-8b5e-4ae0-8eed-7f9119471ff7" providerId="AD" clId="Web-{FB8B30B4-696B-207F-0DFE-859CDA236096}" dt="2024-08-28T12:57:40.064" v="590"/>
          <ac:grpSpMkLst>
            <pc:docMk/>
            <pc:sldMk cId="0" sldId="278"/>
            <ac:grpSpMk id="31" creationId="{00000000-0000-0000-0000-000000000000}"/>
          </ac:grpSpMkLst>
        </pc:grpChg>
        <pc:grpChg chg="topLvl">
          <ac:chgData name="14반 05학생" userId="S::a05@aischool.msai.kr::8d02db0f-8b5e-4ae0-8eed-7f9119471ff7" providerId="AD" clId="Web-{FB8B30B4-696B-207F-0DFE-859CDA236096}" dt="2024-08-28T12:57:40.064" v="590"/>
          <ac:grpSpMkLst>
            <pc:docMk/>
            <pc:sldMk cId="0" sldId="278"/>
            <ac:grpSpMk id="34" creationId="{00000000-0000-0000-0000-000000000000}"/>
          </ac:grpSpMkLst>
        </pc:grpChg>
      </pc:sldChg>
      <pc:sldChg chg="modSp">
        <pc:chgData name="14반 05학생" userId="S::a05@aischool.msai.kr::8d02db0f-8b5e-4ae0-8eed-7f9119471ff7" providerId="AD" clId="Web-{FB8B30B4-696B-207F-0DFE-859CDA236096}" dt="2024-08-28T12:42:55.093" v="487" actId="20577"/>
        <pc:sldMkLst>
          <pc:docMk/>
          <pc:sldMk cId="0" sldId="288"/>
        </pc:sldMkLst>
        <pc:spChg chg="mod">
          <ac:chgData name="14반 05학생" userId="S::a05@aischool.msai.kr::8d02db0f-8b5e-4ae0-8eed-7f9119471ff7" providerId="AD" clId="Web-{FB8B30B4-696B-207F-0DFE-859CDA236096}" dt="2024-08-28T12:42:55.093" v="487" actId="20577"/>
          <ac:spMkLst>
            <pc:docMk/>
            <pc:sldMk cId="0" sldId="288"/>
            <ac:spMk id="16" creationId="{00000000-0000-0000-0000-000000000000}"/>
          </ac:spMkLst>
        </pc:spChg>
      </pc:sldChg>
    </pc:docChg>
  </pc:docChgLst>
  <pc:docChgLst>
    <pc:chgData name="14반 05학생" userId="S::a05@aischool.msai.kr::8d02db0f-8b5e-4ae0-8eed-7f9119471ff7" providerId="AD" clId="Web-{6CEC4CC1-D195-4932-BDCF-CA22031F9C60}"/>
    <pc:docChg chg="modSld">
      <pc:chgData name="14반 05학생" userId="S::a05@aischool.msai.kr::8d02db0f-8b5e-4ae0-8eed-7f9119471ff7" providerId="AD" clId="Web-{6CEC4CC1-D195-4932-BDCF-CA22031F9C60}" dt="2024-08-28T09:50:42.322" v="10" actId="1076"/>
      <pc:docMkLst>
        <pc:docMk/>
      </pc:docMkLst>
      <pc:sldChg chg="addSp modSp">
        <pc:chgData name="14반 05학생" userId="S::a05@aischool.msai.kr::8d02db0f-8b5e-4ae0-8eed-7f9119471ff7" providerId="AD" clId="Web-{6CEC4CC1-D195-4932-BDCF-CA22031F9C60}" dt="2024-08-28T09:50:42.322" v="10" actId="1076"/>
        <pc:sldMkLst>
          <pc:docMk/>
          <pc:sldMk cId="0" sldId="272"/>
        </pc:sldMkLst>
        <pc:picChg chg="add mod modCrop">
          <ac:chgData name="14반 05학생" userId="S::a05@aischool.msai.kr::8d02db0f-8b5e-4ae0-8eed-7f9119471ff7" providerId="AD" clId="Web-{6CEC4CC1-D195-4932-BDCF-CA22031F9C60}" dt="2024-08-28T09:50:42.322" v="10" actId="1076"/>
          <ac:picMkLst>
            <pc:docMk/>
            <pc:sldMk cId="0" sldId="272"/>
            <ac:picMk id="6" creationId="{2D7B15B3-600C-7B18-3C12-EB402D056DCD}"/>
          </ac:picMkLst>
        </pc:picChg>
      </pc:sldChg>
    </pc:docChg>
  </pc:docChgLst>
  <pc:docChgLst>
    <pc:chgData name="14반 05학생" userId="S::a05@aischool.msai.kr::8d02db0f-8b5e-4ae0-8eed-7f9119471ff7" providerId="AD" clId="Web-{50C69579-8F6E-C467-91EA-3A460520D368}"/>
    <pc:docChg chg="modSld">
      <pc:chgData name="14반 05학생" userId="S::a05@aischool.msai.kr::8d02db0f-8b5e-4ae0-8eed-7f9119471ff7" providerId="AD" clId="Web-{50C69579-8F6E-C467-91EA-3A460520D368}" dt="2024-08-28T06:25:15.716" v="185" actId="20577"/>
      <pc:docMkLst>
        <pc:docMk/>
      </pc:docMkLst>
      <pc:sldChg chg="modSp">
        <pc:chgData name="14반 05학생" userId="S::a05@aischool.msai.kr::8d02db0f-8b5e-4ae0-8eed-7f9119471ff7" providerId="AD" clId="Web-{50C69579-8F6E-C467-91EA-3A460520D368}" dt="2024-08-28T06:25:15.716" v="185" actId="20577"/>
        <pc:sldMkLst>
          <pc:docMk/>
          <pc:sldMk cId="0" sldId="263"/>
        </pc:sldMkLst>
        <pc:spChg chg="mod">
          <ac:chgData name="14반 05학생" userId="S::a05@aischool.msai.kr::8d02db0f-8b5e-4ae0-8eed-7f9119471ff7" providerId="AD" clId="Web-{50C69579-8F6E-C467-91EA-3A460520D368}" dt="2024-08-28T06:22:24.943" v="178" actId="20577"/>
          <ac:spMkLst>
            <pc:docMk/>
            <pc:sldMk cId="0" sldId="263"/>
            <ac:spMk id="24" creationId="{00000000-0000-0000-0000-000000000000}"/>
          </ac:spMkLst>
        </pc:spChg>
        <pc:spChg chg="mod">
          <ac:chgData name="14반 05학생" userId="S::a05@aischool.msai.kr::8d02db0f-8b5e-4ae0-8eed-7f9119471ff7" providerId="AD" clId="Web-{50C69579-8F6E-C467-91EA-3A460520D368}" dt="2024-08-28T06:21:15.612" v="31" actId="20577"/>
          <ac:spMkLst>
            <pc:docMk/>
            <pc:sldMk cId="0" sldId="263"/>
            <ac:spMk id="25" creationId="{00000000-0000-0000-0000-000000000000}"/>
          </ac:spMkLst>
        </pc:spChg>
        <pc:spChg chg="mod">
          <ac:chgData name="14반 05학생" userId="S::a05@aischool.msai.kr::8d02db0f-8b5e-4ae0-8eed-7f9119471ff7" providerId="AD" clId="Web-{50C69579-8F6E-C467-91EA-3A460520D368}" dt="2024-08-28T06:22:46.366" v="179" actId="1076"/>
          <ac:spMkLst>
            <pc:docMk/>
            <pc:sldMk cId="0" sldId="263"/>
            <ac:spMk id="26" creationId="{00000000-0000-0000-0000-000000000000}"/>
          </ac:spMkLst>
        </pc:spChg>
        <pc:spChg chg="mod">
          <ac:chgData name="14반 05학생" userId="S::a05@aischool.msai.kr::8d02db0f-8b5e-4ae0-8eed-7f9119471ff7" providerId="AD" clId="Web-{50C69579-8F6E-C467-91EA-3A460520D368}" dt="2024-08-28T06:25:15.716" v="185" actId="20577"/>
          <ac:spMkLst>
            <pc:docMk/>
            <pc:sldMk cId="0" sldId="263"/>
            <ac:spMk id="27" creationId="{00000000-0000-0000-0000-000000000000}"/>
          </ac:spMkLst>
        </pc:spChg>
        <pc:grpChg chg="mod">
          <ac:chgData name="14반 05학생" userId="S::a05@aischool.msai.kr::8d02db0f-8b5e-4ae0-8eed-7f9119471ff7" providerId="AD" clId="Web-{50C69579-8F6E-C467-91EA-3A460520D368}" dt="2024-08-28T06:22:49.897" v="181" actId="1076"/>
          <ac:grpSpMkLst>
            <pc:docMk/>
            <pc:sldMk cId="0" sldId="263"/>
            <ac:grpSpMk id="13" creationId="{00000000-0000-0000-0000-000000000000}"/>
          </ac:grpSpMkLst>
        </pc:grpChg>
      </pc:sldChg>
    </pc:docChg>
  </pc:docChgLst>
  <pc:docChgLst>
    <pc:chgData name="14반 05학생" userId="S::a05@aischool.msai.kr::8d02db0f-8b5e-4ae0-8eed-7f9119471ff7" providerId="AD" clId="Web-{0C7EA23E-9793-EDD5-816C-80CC074ECEB7}"/>
    <pc:docChg chg="modSld">
      <pc:chgData name="14반 05학생" userId="S::a05@aischool.msai.kr::8d02db0f-8b5e-4ae0-8eed-7f9119471ff7" providerId="AD" clId="Web-{0C7EA23E-9793-EDD5-816C-80CC074ECEB7}" dt="2024-08-28T10:35:36.611" v="155" actId="20577"/>
      <pc:docMkLst>
        <pc:docMk/>
      </pc:docMkLst>
      <pc:sldChg chg="modSp">
        <pc:chgData name="14반 05학생" userId="S::a05@aischool.msai.kr::8d02db0f-8b5e-4ae0-8eed-7f9119471ff7" providerId="AD" clId="Web-{0C7EA23E-9793-EDD5-816C-80CC074ECEB7}" dt="2024-08-28T10:35:36.611" v="155" actId="20577"/>
        <pc:sldMkLst>
          <pc:docMk/>
          <pc:sldMk cId="0" sldId="271"/>
        </pc:sldMkLst>
        <pc:spChg chg="mod">
          <ac:chgData name="14반 05학생" userId="S::a05@aischool.msai.kr::8d02db0f-8b5e-4ae0-8eed-7f9119471ff7" providerId="AD" clId="Web-{0C7EA23E-9793-EDD5-816C-80CC074ECEB7}" dt="2024-08-28T10:35:36.611" v="155" actId="20577"/>
          <ac:spMkLst>
            <pc:docMk/>
            <pc:sldMk cId="0" sldId="271"/>
            <ac:spMk id="9" creationId="{00000000-0000-0000-0000-000000000000}"/>
          </ac:spMkLst>
        </pc:spChg>
      </pc:sldChg>
      <pc:sldChg chg="addSp delSp modSp">
        <pc:chgData name="14반 05학생" userId="S::a05@aischool.msai.kr::8d02db0f-8b5e-4ae0-8eed-7f9119471ff7" providerId="AD" clId="Web-{0C7EA23E-9793-EDD5-816C-80CC074ECEB7}" dt="2024-08-28T10:25:04.869" v="75" actId="1076"/>
        <pc:sldMkLst>
          <pc:docMk/>
          <pc:sldMk cId="0" sldId="272"/>
        </pc:sldMkLst>
        <pc:spChg chg="mod">
          <ac:chgData name="14반 05학생" userId="S::a05@aischool.msai.kr::8d02db0f-8b5e-4ae0-8eed-7f9119471ff7" providerId="AD" clId="Web-{0C7EA23E-9793-EDD5-816C-80CC074ECEB7}" dt="2024-08-28T10:23:45.677" v="47" actId="1076"/>
          <ac:spMkLst>
            <pc:docMk/>
            <pc:sldMk cId="0" sldId="272"/>
            <ac:spMk id="5" creationId="{00000000-0000-0000-0000-000000000000}"/>
          </ac:spMkLst>
        </pc:spChg>
        <pc:spChg chg="mod">
          <ac:chgData name="14반 05학생" userId="S::a05@aischool.msai.kr::8d02db0f-8b5e-4ae0-8eed-7f9119471ff7" providerId="AD" clId="Web-{0C7EA23E-9793-EDD5-816C-80CC074ECEB7}" dt="2024-08-28T10:25:04.869" v="75" actId="1076"/>
          <ac:spMkLst>
            <pc:docMk/>
            <pc:sldMk cId="0" sldId="272"/>
            <ac:spMk id="15" creationId="{00000000-0000-0000-0000-000000000000}"/>
          </ac:spMkLst>
        </pc:spChg>
        <pc:spChg chg="mod">
          <ac:chgData name="14반 05학생" userId="S::a05@aischool.msai.kr::8d02db0f-8b5e-4ae0-8eed-7f9119471ff7" providerId="AD" clId="Web-{0C7EA23E-9793-EDD5-816C-80CC074ECEB7}" dt="2024-08-28T10:19:56.612" v="37" actId="1076"/>
          <ac:spMkLst>
            <pc:docMk/>
            <pc:sldMk cId="0" sldId="272"/>
            <ac:spMk id="27" creationId="{08D6631E-9402-2178-E12D-437D7192B9DD}"/>
          </ac:spMkLst>
        </pc:spChg>
        <pc:grpChg chg="del">
          <ac:chgData name="14반 05학생" userId="S::a05@aischool.msai.kr::8d02db0f-8b5e-4ae0-8eed-7f9119471ff7" providerId="AD" clId="Web-{0C7EA23E-9793-EDD5-816C-80CC074ECEB7}" dt="2024-08-28T10:18:18.950" v="0"/>
          <ac:grpSpMkLst>
            <pc:docMk/>
            <pc:sldMk cId="0" sldId="272"/>
            <ac:grpSpMk id="10" creationId="{00000000-0000-0000-0000-000000000000}"/>
          </ac:grpSpMkLst>
        </pc:grpChg>
        <pc:grpChg chg="mod">
          <ac:chgData name="14반 05학생" userId="S::a05@aischool.msai.kr::8d02db0f-8b5e-4ae0-8eed-7f9119471ff7" providerId="AD" clId="Web-{0C7EA23E-9793-EDD5-816C-80CC074ECEB7}" dt="2024-08-28T10:20:04.847" v="38" actId="1076"/>
          <ac:grpSpMkLst>
            <pc:docMk/>
            <pc:sldMk cId="0" sldId="272"/>
            <ac:grpSpMk id="28" creationId="{B9452778-F531-805B-531C-4CEDFF63664C}"/>
          </ac:grpSpMkLst>
        </pc:grpChg>
        <pc:picChg chg="mod">
          <ac:chgData name="14반 05학생" userId="S::a05@aischool.msai.kr::8d02db0f-8b5e-4ae0-8eed-7f9119471ff7" providerId="AD" clId="Web-{0C7EA23E-9793-EDD5-816C-80CC074ECEB7}" dt="2024-08-28T10:19:12.922" v="22" actId="1076"/>
          <ac:picMkLst>
            <pc:docMk/>
            <pc:sldMk cId="0" sldId="272"/>
            <ac:picMk id="6" creationId="{2D7B15B3-600C-7B18-3C12-EB402D056DCD}"/>
          </ac:picMkLst>
        </pc:picChg>
        <pc:picChg chg="add mod modCrop">
          <ac:chgData name="14반 05학생" userId="S::a05@aischool.msai.kr::8d02db0f-8b5e-4ae0-8eed-7f9119471ff7" providerId="AD" clId="Web-{0C7EA23E-9793-EDD5-816C-80CC074ECEB7}" dt="2024-08-28T10:19:15.172" v="23" actId="1076"/>
          <ac:picMkLst>
            <pc:docMk/>
            <pc:sldMk cId="0" sldId="272"/>
            <ac:picMk id="13" creationId="{B4BD1879-5064-9CA0-B023-B11C2AE573AF}"/>
          </ac:picMkLst>
        </pc:picChg>
      </pc:sldChg>
    </pc:docChg>
  </pc:docChgLst>
  <pc:docChgLst>
    <pc:chgData name="14반 05학생" userId="S::a05@aischool.msai.kr::8d02db0f-8b5e-4ae0-8eed-7f9119471ff7" providerId="AD" clId="Web-{7CD85F4A-B93F-962C-7F45-F953060C054F}"/>
    <pc:docChg chg="modSld">
      <pc:chgData name="14반 05학생" userId="S::a05@aischool.msai.kr::8d02db0f-8b5e-4ae0-8eed-7f9119471ff7" providerId="AD" clId="Web-{7CD85F4A-B93F-962C-7F45-F953060C054F}" dt="2024-08-28T03:40:51.527" v="71" actId="1076"/>
      <pc:docMkLst>
        <pc:docMk/>
      </pc:docMkLst>
      <pc:sldChg chg="modSp">
        <pc:chgData name="14반 05학생" userId="S::a05@aischool.msai.kr::8d02db0f-8b5e-4ae0-8eed-7f9119471ff7" providerId="AD" clId="Web-{7CD85F4A-B93F-962C-7F45-F953060C054F}" dt="2024-08-28T02:47:15.826" v="2" actId="20577"/>
        <pc:sldMkLst>
          <pc:docMk/>
          <pc:sldMk cId="0" sldId="258"/>
        </pc:sldMkLst>
        <pc:spChg chg="mod">
          <ac:chgData name="14반 05학생" userId="S::a05@aischool.msai.kr::8d02db0f-8b5e-4ae0-8eed-7f9119471ff7" providerId="AD" clId="Web-{7CD85F4A-B93F-962C-7F45-F953060C054F}" dt="2024-08-28T02:47:15.826" v="2" actId="20577"/>
          <ac:spMkLst>
            <pc:docMk/>
            <pc:sldMk cId="0" sldId="258"/>
            <ac:spMk id="8" creationId="{00000000-0000-0000-0000-000000000000}"/>
          </ac:spMkLst>
        </pc:spChg>
      </pc:sldChg>
      <pc:sldChg chg="addSp modSp">
        <pc:chgData name="14반 05학생" userId="S::a05@aischool.msai.kr::8d02db0f-8b5e-4ae0-8eed-7f9119471ff7" providerId="AD" clId="Web-{7CD85F4A-B93F-962C-7F45-F953060C054F}" dt="2024-08-28T03:30:17.459" v="39" actId="1076"/>
        <pc:sldMkLst>
          <pc:docMk/>
          <pc:sldMk cId="0" sldId="261"/>
        </pc:sldMkLst>
        <pc:picChg chg="add mod">
          <ac:chgData name="14반 05학생" userId="S::a05@aischool.msai.kr::8d02db0f-8b5e-4ae0-8eed-7f9119471ff7" providerId="AD" clId="Web-{7CD85F4A-B93F-962C-7F45-F953060C054F}" dt="2024-08-28T03:30:17.459" v="39" actId="1076"/>
          <ac:picMkLst>
            <pc:docMk/>
            <pc:sldMk cId="0" sldId="261"/>
            <ac:picMk id="12" creationId="{7156D9E6-70CB-CC26-32B7-28FA057E5C6F}"/>
          </ac:picMkLst>
        </pc:picChg>
      </pc:sldChg>
      <pc:sldChg chg="addSp delSp modSp">
        <pc:chgData name="14반 05학생" userId="S::a05@aischool.msai.kr::8d02db0f-8b5e-4ae0-8eed-7f9119471ff7" providerId="AD" clId="Web-{7CD85F4A-B93F-962C-7F45-F953060C054F}" dt="2024-08-28T03:40:51.527" v="71" actId="1076"/>
        <pc:sldMkLst>
          <pc:docMk/>
          <pc:sldMk cId="0" sldId="266"/>
        </pc:sldMkLst>
        <pc:spChg chg="add del mod">
          <ac:chgData name="14반 05학생" userId="S::a05@aischool.msai.kr::8d02db0f-8b5e-4ae0-8eed-7f9119471ff7" providerId="AD" clId="Web-{7CD85F4A-B93F-962C-7F45-F953060C054F}" dt="2024-08-28T03:36:18.083" v="58"/>
          <ac:spMkLst>
            <pc:docMk/>
            <pc:sldMk cId="0" sldId="266"/>
            <ac:spMk id="28" creationId="{00000000-0000-0000-0000-000000000000}"/>
          </ac:spMkLst>
        </pc:spChg>
        <pc:spChg chg="mod topLvl">
          <ac:chgData name="14반 05학생" userId="S::a05@aischool.msai.kr::8d02db0f-8b5e-4ae0-8eed-7f9119471ff7" providerId="AD" clId="Web-{7CD85F4A-B93F-962C-7F45-F953060C054F}" dt="2024-08-28T03:34:58.830" v="49"/>
          <ac:spMkLst>
            <pc:docMk/>
            <pc:sldMk cId="0" sldId="266"/>
            <ac:spMk id="29" creationId="{00000000-0000-0000-0000-000000000000}"/>
          </ac:spMkLst>
        </pc:spChg>
        <pc:spChg chg="mod topLvl">
          <ac:chgData name="14반 05학생" userId="S::a05@aischool.msai.kr::8d02db0f-8b5e-4ae0-8eed-7f9119471ff7" providerId="AD" clId="Web-{7CD85F4A-B93F-962C-7F45-F953060C054F}" dt="2024-08-28T03:34:58.830" v="49"/>
          <ac:spMkLst>
            <pc:docMk/>
            <pc:sldMk cId="0" sldId="266"/>
            <ac:spMk id="30" creationId="{00000000-0000-0000-0000-000000000000}"/>
          </ac:spMkLst>
        </pc:spChg>
        <pc:grpChg chg="add del">
          <ac:chgData name="14반 05학생" userId="S::a05@aischool.msai.kr::8d02db0f-8b5e-4ae0-8eed-7f9119471ff7" providerId="AD" clId="Web-{7CD85F4A-B93F-962C-7F45-F953060C054F}" dt="2024-08-28T03:34:58.830" v="49"/>
          <ac:grpSpMkLst>
            <pc:docMk/>
            <pc:sldMk cId="0" sldId="266"/>
            <ac:grpSpMk id="23" creationId="{00000000-0000-0000-0000-000000000000}"/>
          </ac:grpSpMkLst>
        </pc:grpChg>
        <pc:grpChg chg="mod topLvl">
          <ac:chgData name="14반 05학생" userId="S::a05@aischool.msai.kr::8d02db0f-8b5e-4ae0-8eed-7f9119471ff7" providerId="AD" clId="Web-{7CD85F4A-B93F-962C-7F45-F953060C054F}" dt="2024-08-28T03:34:58.830" v="49"/>
          <ac:grpSpMkLst>
            <pc:docMk/>
            <pc:sldMk cId="0" sldId="266"/>
            <ac:grpSpMk id="24" creationId="{00000000-0000-0000-0000-000000000000}"/>
          </ac:grpSpMkLst>
        </pc:grpChg>
        <pc:grpChg chg="add del mod topLvl">
          <ac:chgData name="14반 05학생" userId="S::a05@aischool.msai.kr::8d02db0f-8b5e-4ae0-8eed-7f9119471ff7" providerId="AD" clId="Web-{7CD85F4A-B93F-962C-7F45-F953060C054F}" dt="2024-08-28T03:35:10.768" v="50"/>
          <ac:grpSpMkLst>
            <pc:docMk/>
            <pc:sldMk cId="0" sldId="266"/>
            <ac:grpSpMk id="27" creationId="{00000000-0000-0000-0000-000000000000}"/>
          </ac:grpSpMkLst>
        </pc:grpChg>
        <pc:picChg chg="add mod modCrop">
          <ac:chgData name="14반 05학생" userId="S::a05@aischool.msai.kr::8d02db0f-8b5e-4ae0-8eed-7f9119471ff7" providerId="AD" clId="Web-{7CD85F4A-B93F-962C-7F45-F953060C054F}" dt="2024-08-28T03:40:51.527" v="71" actId="1076"/>
          <ac:picMkLst>
            <pc:docMk/>
            <pc:sldMk cId="0" sldId="266"/>
            <ac:picMk id="48" creationId="{C9E71CA3-05C6-4139-25BE-FFA732176D90}"/>
          </ac:picMkLst>
        </pc:picChg>
      </pc:sldChg>
      <pc:sldChg chg="modSp">
        <pc:chgData name="14반 05학생" userId="S::a05@aischool.msai.kr::8d02db0f-8b5e-4ae0-8eed-7f9119471ff7" providerId="AD" clId="Web-{7CD85F4A-B93F-962C-7F45-F953060C054F}" dt="2024-08-28T03:19:29.020" v="32" actId="20577"/>
        <pc:sldMkLst>
          <pc:docMk/>
          <pc:sldMk cId="0" sldId="268"/>
        </pc:sldMkLst>
        <pc:spChg chg="mod">
          <ac:chgData name="14반 05학생" userId="S::a05@aischool.msai.kr::8d02db0f-8b5e-4ae0-8eed-7f9119471ff7" providerId="AD" clId="Web-{7CD85F4A-B93F-962C-7F45-F953060C054F}" dt="2024-08-28T03:19:29.020" v="32" actId="20577"/>
          <ac:spMkLst>
            <pc:docMk/>
            <pc:sldMk cId="0" sldId="268"/>
            <ac:spMk id="33" creationId="{00000000-0000-0000-0000-000000000000}"/>
          </ac:spMkLst>
        </pc:spChg>
      </pc:sldChg>
    </pc:docChg>
  </pc:docChgLst>
  <pc:docChgLst>
    <pc:chgData name="14반 30학생" userId="S::a30@aischool.msai.kr::640b8432-1bb5-43eb-9e51-49da399c95fe" providerId="AD" clId="Web-{B0F89208-59BC-678A-9FD9-854C60C8D0A1}"/>
    <pc:docChg chg="addSld delSld modSld">
      <pc:chgData name="14반 30학생" userId="S::a30@aischool.msai.kr::640b8432-1bb5-43eb-9e51-49da399c95fe" providerId="AD" clId="Web-{B0F89208-59BC-678A-9FD9-854C60C8D0A1}" dt="2024-08-28T05:47:30.072" v="31"/>
      <pc:docMkLst>
        <pc:docMk/>
      </pc:docMkLst>
      <pc:sldChg chg="addSp delSp modSp add del">
        <pc:chgData name="14반 30학생" userId="S::a30@aischool.msai.kr::640b8432-1bb5-43eb-9e51-49da399c95fe" providerId="AD" clId="Web-{B0F89208-59BC-678A-9FD9-854C60C8D0A1}" dt="2024-08-28T05:47:30.072" v="31"/>
        <pc:sldMkLst>
          <pc:docMk/>
          <pc:sldMk cId="0" sldId="256"/>
        </pc:sldMkLst>
        <pc:spChg chg="add del">
          <ac:chgData name="14반 30학생" userId="S::a30@aischool.msai.kr::640b8432-1bb5-43eb-9e51-49da399c95fe" providerId="AD" clId="Web-{B0F89208-59BC-678A-9FD9-854C60C8D0A1}" dt="2024-08-28T05:45:34.130" v="24"/>
          <ac:spMkLst>
            <pc:docMk/>
            <pc:sldMk cId="0" sldId="256"/>
            <ac:spMk id="5" creationId="{00000000-0000-0000-0000-000000000000}"/>
          </ac:spMkLst>
        </pc:spChg>
        <pc:spChg chg="add del">
          <ac:chgData name="14반 30학생" userId="S::a30@aischool.msai.kr::640b8432-1bb5-43eb-9e51-49da399c95fe" providerId="AD" clId="Web-{B0F89208-59BC-678A-9FD9-854C60C8D0A1}" dt="2024-08-28T05:45:34.130" v="23"/>
          <ac:spMkLst>
            <pc:docMk/>
            <pc:sldMk cId="0" sldId="256"/>
            <ac:spMk id="6" creationId="{00000000-0000-0000-0000-000000000000}"/>
          </ac:spMkLst>
        </pc:spChg>
        <pc:spChg chg="del">
          <ac:chgData name="14반 30학생" userId="S::a30@aischool.msai.kr::640b8432-1bb5-43eb-9e51-49da399c95fe" providerId="AD" clId="Web-{B0F89208-59BC-678A-9FD9-854C60C8D0A1}" dt="2024-08-28T05:45:34.130" v="22"/>
          <ac:spMkLst>
            <pc:docMk/>
            <pc:sldMk cId="0" sldId="256"/>
            <ac:spMk id="7" creationId="{00000000-0000-0000-0000-000000000000}"/>
          </ac:spMkLst>
        </pc:spChg>
        <pc:spChg chg="del">
          <ac:chgData name="14반 30학생" userId="S::a30@aischool.msai.kr::640b8432-1bb5-43eb-9e51-49da399c95fe" providerId="AD" clId="Web-{B0F89208-59BC-678A-9FD9-854C60C8D0A1}" dt="2024-08-28T05:45:34.130" v="21"/>
          <ac:spMkLst>
            <pc:docMk/>
            <pc:sldMk cId="0" sldId="256"/>
            <ac:spMk id="8" creationId="{00000000-0000-0000-0000-000000000000}"/>
          </ac:spMkLst>
        </pc:spChg>
        <pc:spChg chg="add del">
          <ac:chgData name="14반 30학생" userId="S::a30@aischool.msai.kr::640b8432-1bb5-43eb-9e51-49da399c95fe" providerId="AD" clId="Web-{B0F89208-59BC-678A-9FD9-854C60C8D0A1}" dt="2024-08-28T05:45:34.130" v="20"/>
          <ac:spMkLst>
            <pc:docMk/>
            <pc:sldMk cId="0" sldId="256"/>
            <ac:spMk id="9" creationId="{00000000-0000-0000-0000-000000000000}"/>
          </ac:spMkLst>
        </pc:spChg>
        <pc:grpChg chg="del">
          <ac:chgData name="14반 30학생" userId="S::a30@aischool.msai.kr::640b8432-1bb5-43eb-9e51-49da399c95fe" providerId="AD" clId="Web-{B0F89208-59BC-678A-9FD9-854C60C8D0A1}" dt="2024-08-28T05:45:34.130" v="25"/>
          <ac:grpSpMkLst>
            <pc:docMk/>
            <pc:sldMk cId="0" sldId="256"/>
            <ac:grpSpMk id="2" creationId="{00000000-0000-0000-0000-000000000000}"/>
          </ac:grpSpMkLst>
        </pc:grpChg>
        <pc:picChg chg="add del mod">
          <ac:chgData name="14반 30학생" userId="S::a30@aischool.msai.kr::640b8432-1bb5-43eb-9e51-49da399c95fe" providerId="AD" clId="Web-{B0F89208-59BC-678A-9FD9-854C60C8D0A1}" dt="2024-08-28T04:54:52.665" v="16"/>
          <ac:picMkLst>
            <pc:docMk/>
            <pc:sldMk cId="0" sldId="256"/>
            <ac:picMk id="10" creationId="{21F93699-6322-C144-9357-88F9ECA2F3C7}"/>
          </ac:picMkLst>
        </pc:picChg>
        <pc:picChg chg="add mod">
          <ac:chgData name="14반 30학생" userId="S::a30@aischool.msai.kr::640b8432-1bb5-43eb-9e51-49da399c95fe" providerId="AD" clId="Web-{B0F89208-59BC-678A-9FD9-854C60C8D0A1}" dt="2024-08-28T05:46:35.304" v="29" actId="14100"/>
          <ac:picMkLst>
            <pc:docMk/>
            <pc:sldMk cId="0" sldId="256"/>
            <ac:picMk id="10" creationId="{86312B19-4C40-A710-A2FB-D2DF0957ED69}"/>
          </ac:picMkLst>
        </pc:picChg>
        <pc:picChg chg="add del mod">
          <ac:chgData name="14반 30학생" userId="S::a30@aischool.msai.kr::640b8432-1bb5-43eb-9e51-49da399c95fe" providerId="AD" clId="Web-{B0F89208-59BC-678A-9FD9-854C60C8D0A1}" dt="2024-08-28T04:54:49.118" v="12"/>
          <ac:picMkLst>
            <pc:docMk/>
            <pc:sldMk cId="0" sldId="256"/>
            <ac:picMk id="11" creationId="{F938347B-DB7F-82A5-C326-D0A4E0730050}"/>
          </ac:picMkLst>
        </pc:picChg>
      </pc:sldChg>
    </pc:docChg>
  </pc:docChgLst>
  <pc:docChgLst>
    <pc:chgData name="14반 05학생" userId="S::a05@aischool.msai.kr::8d02db0f-8b5e-4ae0-8eed-7f9119471ff7" providerId="AD" clId="Web-{C9CEEADB-08EF-B791-4ABC-B76EACD1E068}"/>
    <pc:docChg chg="addSld delSld modSld sldOrd">
      <pc:chgData name="14반 05학생" userId="S::a05@aischool.msai.kr::8d02db0f-8b5e-4ae0-8eed-7f9119471ff7" providerId="AD" clId="Web-{C9CEEADB-08EF-B791-4ABC-B76EACD1E068}" dt="2024-08-28T06:19:25.489" v="801" actId="1076"/>
      <pc:docMkLst>
        <pc:docMk/>
      </pc:docMkLst>
      <pc:sldChg chg="addSp modSp">
        <pc:chgData name="14반 05학생" userId="S::a05@aischool.msai.kr::8d02db0f-8b5e-4ae0-8eed-7f9119471ff7" providerId="AD" clId="Web-{C9CEEADB-08EF-B791-4ABC-B76EACD1E068}" dt="2024-08-28T05:40:20.243" v="180" actId="20577"/>
        <pc:sldMkLst>
          <pc:docMk/>
          <pc:sldMk cId="0" sldId="259"/>
        </pc:sldMkLst>
        <pc:spChg chg="mod">
          <ac:chgData name="14반 05학생" userId="S::a05@aischool.msai.kr::8d02db0f-8b5e-4ae0-8eed-7f9119471ff7" providerId="AD" clId="Web-{C9CEEADB-08EF-B791-4ABC-B76EACD1E068}" dt="2024-08-28T05:18:50.788" v="68" actId="20577"/>
          <ac:spMkLst>
            <pc:docMk/>
            <pc:sldMk cId="0" sldId="259"/>
            <ac:spMk id="9" creationId="{00000000-0000-0000-0000-000000000000}"/>
          </ac:spMkLst>
        </pc:spChg>
        <pc:spChg chg="add mod">
          <ac:chgData name="14반 05학생" userId="S::a05@aischool.msai.kr::8d02db0f-8b5e-4ae0-8eed-7f9119471ff7" providerId="AD" clId="Web-{C9CEEADB-08EF-B791-4ABC-B76EACD1E068}" dt="2024-08-28T05:40:20.243" v="180" actId="20577"/>
          <ac:spMkLst>
            <pc:docMk/>
            <pc:sldMk cId="0" sldId="259"/>
            <ac:spMk id="16" creationId="{04B85AA7-86FB-E1BB-69EC-116086A23EE7}"/>
          </ac:spMkLst>
        </pc:spChg>
        <pc:grpChg chg="add mod">
          <ac:chgData name="14반 05학생" userId="S::a05@aischool.msai.kr::8d02db0f-8b5e-4ae0-8eed-7f9119471ff7" providerId="AD" clId="Web-{C9CEEADB-08EF-B791-4ABC-B76EACD1E068}" dt="2024-08-28T05:21:13.870" v="84" actId="14100"/>
          <ac:grpSpMkLst>
            <pc:docMk/>
            <pc:sldMk cId="0" sldId="259"/>
            <ac:grpSpMk id="14" creationId="{A3729688-122F-7979-B8F9-F52303E033FD}"/>
          </ac:grpSpMkLst>
        </pc:grpChg>
        <pc:picChg chg="add mod modCrop">
          <ac:chgData name="14반 05학생" userId="S::a05@aischool.msai.kr::8d02db0f-8b5e-4ae0-8eed-7f9119471ff7" providerId="AD" clId="Web-{C9CEEADB-08EF-B791-4ABC-B76EACD1E068}" dt="2024-08-28T05:19:23.570" v="71"/>
          <ac:picMkLst>
            <pc:docMk/>
            <pc:sldMk cId="0" sldId="259"/>
            <ac:picMk id="12" creationId="{3D677B35-2F05-6A69-2D91-88B0C7F1B7C0}"/>
          </ac:picMkLst>
        </pc:picChg>
        <pc:picChg chg="add mod modCrop">
          <ac:chgData name="14반 05학생" userId="S::a05@aischool.msai.kr::8d02db0f-8b5e-4ae0-8eed-7f9119471ff7" providerId="AD" clId="Web-{C9CEEADB-08EF-B791-4ABC-B76EACD1E068}" dt="2024-08-28T05:21:18.182" v="85" actId="14100"/>
          <ac:picMkLst>
            <pc:docMk/>
            <pc:sldMk cId="0" sldId="259"/>
            <ac:picMk id="13" creationId="{02B366CA-7EDF-551A-995D-FBAD58F51381}"/>
          </ac:picMkLst>
        </pc:picChg>
        <pc:picChg chg="add mod modCrop">
          <ac:chgData name="14반 05학생" userId="S::a05@aischool.msai.kr::8d02db0f-8b5e-4ae0-8eed-7f9119471ff7" providerId="AD" clId="Web-{C9CEEADB-08EF-B791-4ABC-B76EACD1E068}" dt="2024-08-28T05:22:58.732" v="90" actId="1076"/>
          <ac:picMkLst>
            <pc:docMk/>
            <pc:sldMk cId="0" sldId="259"/>
            <ac:picMk id="15" creationId="{5BFEF379-FB6D-9A2D-718D-149DE44798AE}"/>
          </ac:picMkLst>
        </pc:picChg>
      </pc:sldChg>
      <pc:sldChg chg="addSp modSp del">
        <pc:chgData name="14반 05학생" userId="S::a05@aischool.msai.kr::8d02db0f-8b5e-4ae0-8eed-7f9119471ff7" providerId="AD" clId="Web-{C9CEEADB-08EF-B791-4ABC-B76EACD1E068}" dt="2024-08-28T06:13:15.290" v="724"/>
        <pc:sldMkLst>
          <pc:docMk/>
          <pc:sldMk cId="0" sldId="260"/>
        </pc:sldMkLst>
        <pc:spChg chg="mod">
          <ac:chgData name="14반 05학생" userId="S::a05@aischool.msai.kr::8d02db0f-8b5e-4ae0-8eed-7f9119471ff7" providerId="AD" clId="Web-{C9CEEADB-08EF-B791-4ABC-B76EACD1E068}" dt="2024-08-28T05:42:59.841" v="188" actId="20577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14반 05학생" userId="S::a05@aischool.msai.kr::8d02db0f-8b5e-4ae0-8eed-7f9119471ff7" providerId="AD" clId="Web-{C9CEEADB-08EF-B791-4ABC-B76EACD1E068}" dt="2024-08-28T05:43:56.108" v="192" actId="14100"/>
          <ac:spMkLst>
            <pc:docMk/>
            <pc:sldMk cId="0" sldId="260"/>
            <ac:spMk id="13" creationId="{2418EFDE-D3E5-8AF5-387D-1F09B3C6C0AF}"/>
          </ac:spMkLst>
        </pc:spChg>
      </pc:sldChg>
      <pc:sldChg chg="addSp delSp modSp ord">
        <pc:chgData name="14반 05학생" userId="S::a05@aischool.msai.kr::8d02db0f-8b5e-4ae0-8eed-7f9119471ff7" providerId="AD" clId="Web-{C9CEEADB-08EF-B791-4ABC-B76EACD1E068}" dt="2024-08-28T05:08:40.413" v="23"/>
        <pc:sldMkLst>
          <pc:docMk/>
          <pc:sldMk cId="0" sldId="261"/>
        </pc:sldMkLst>
        <pc:spChg chg="mod">
          <ac:chgData name="14반 05학생" userId="S::a05@aischool.msai.kr::8d02db0f-8b5e-4ae0-8eed-7f9119471ff7" providerId="AD" clId="Web-{C9CEEADB-08EF-B791-4ABC-B76EACD1E068}" dt="2024-08-28T05:01:35.058" v="6" actId="20577"/>
          <ac:spMkLst>
            <pc:docMk/>
            <pc:sldMk cId="0" sldId="261"/>
            <ac:spMk id="9" creationId="{00000000-0000-0000-0000-000000000000}"/>
          </ac:spMkLst>
        </pc:spChg>
        <pc:picChg chg="del">
          <ac:chgData name="14반 05학생" userId="S::a05@aischool.msai.kr::8d02db0f-8b5e-4ae0-8eed-7f9119471ff7" providerId="AD" clId="Web-{C9CEEADB-08EF-B791-4ABC-B76EACD1E068}" dt="2024-08-28T04:58:11.084" v="0"/>
          <ac:picMkLst>
            <pc:docMk/>
            <pc:sldMk cId="0" sldId="261"/>
            <ac:picMk id="12" creationId="{7156D9E6-70CB-CC26-32B7-28FA057E5C6F}"/>
          </ac:picMkLst>
        </pc:picChg>
        <pc:picChg chg="add mod modCrop">
          <ac:chgData name="14반 05학생" userId="S::a05@aischool.msai.kr::8d02db0f-8b5e-4ae0-8eed-7f9119471ff7" providerId="AD" clId="Web-{C9CEEADB-08EF-B791-4ABC-B76EACD1E068}" dt="2024-08-28T05:02:55.169" v="20"/>
          <ac:picMkLst>
            <pc:docMk/>
            <pc:sldMk cId="0" sldId="261"/>
            <ac:picMk id="13" creationId="{48E05D11-6D63-C7A4-BA50-0DB74F63CF20}"/>
          </ac:picMkLst>
        </pc:picChg>
        <pc:picChg chg="add mod">
          <ac:chgData name="14반 05학생" userId="S::a05@aischool.msai.kr::8d02db0f-8b5e-4ae0-8eed-7f9119471ff7" providerId="AD" clId="Web-{C9CEEADB-08EF-B791-4ABC-B76EACD1E068}" dt="2024-08-28T05:02:53.544" v="19"/>
          <ac:picMkLst>
            <pc:docMk/>
            <pc:sldMk cId="0" sldId="261"/>
            <ac:picMk id="14" creationId="{A646EEF8-E84C-2CD6-3D8C-BFCE66E4D760}"/>
          </ac:picMkLst>
        </pc:picChg>
      </pc:sldChg>
      <pc:sldChg chg="addSp modSp ord">
        <pc:chgData name="14반 05학생" userId="S::a05@aischool.msai.kr::8d02db0f-8b5e-4ae0-8eed-7f9119471ff7" providerId="AD" clId="Web-{C9CEEADB-08EF-B791-4ABC-B76EACD1E068}" dt="2024-08-28T05:11:20.026" v="54" actId="20577"/>
        <pc:sldMkLst>
          <pc:docMk/>
          <pc:sldMk cId="0" sldId="262"/>
        </pc:sldMkLst>
        <pc:spChg chg="mod">
          <ac:chgData name="14반 05학생" userId="S::a05@aischool.msai.kr::8d02db0f-8b5e-4ae0-8eed-7f9119471ff7" providerId="AD" clId="Web-{C9CEEADB-08EF-B791-4ABC-B76EACD1E068}" dt="2024-08-28T05:10:34.884" v="38" actId="20577"/>
          <ac:spMkLst>
            <pc:docMk/>
            <pc:sldMk cId="0" sldId="262"/>
            <ac:spMk id="9" creationId="{00000000-0000-0000-0000-000000000000}"/>
          </ac:spMkLst>
        </pc:spChg>
        <pc:spChg chg="add mod">
          <ac:chgData name="14반 05학생" userId="S::a05@aischool.msai.kr::8d02db0f-8b5e-4ae0-8eed-7f9119471ff7" providerId="AD" clId="Web-{C9CEEADB-08EF-B791-4ABC-B76EACD1E068}" dt="2024-08-28T05:11:20.026" v="54" actId="20577"/>
          <ac:spMkLst>
            <pc:docMk/>
            <pc:sldMk cId="0" sldId="262"/>
            <ac:spMk id="12" creationId="{AC48E2E1-CBDF-3392-61D1-888CDEB5B78F}"/>
          </ac:spMkLst>
        </pc:spChg>
      </pc:sldChg>
      <pc:sldChg chg="delSp modSp">
        <pc:chgData name="14반 05학생" userId="S::a05@aischool.msai.kr::8d02db0f-8b5e-4ae0-8eed-7f9119471ff7" providerId="AD" clId="Web-{C9CEEADB-08EF-B791-4ABC-B76EACD1E068}" dt="2024-08-28T06:19:25.489" v="801" actId="1076"/>
        <pc:sldMkLst>
          <pc:docMk/>
          <pc:sldMk cId="0" sldId="263"/>
        </pc:sldMkLst>
        <pc:spChg chg="mod">
          <ac:chgData name="14반 05학생" userId="S::a05@aischool.msai.kr::8d02db0f-8b5e-4ae0-8eed-7f9119471ff7" providerId="AD" clId="Web-{C9CEEADB-08EF-B791-4ABC-B76EACD1E068}" dt="2024-08-28T06:19:25.332" v="796" actId="1076"/>
          <ac:spMkLst>
            <pc:docMk/>
            <pc:sldMk cId="0" sldId="263"/>
            <ac:spMk id="22" creationId="{00000000-0000-0000-0000-000000000000}"/>
          </ac:spMkLst>
        </pc:spChg>
        <pc:spChg chg="mod">
          <ac:chgData name="14반 05학생" userId="S::a05@aischool.msai.kr::8d02db0f-8b5e-4ae0-8eed-7f9119471ff7" providerId="AD" clId="Web-{C9CEEADB-08EF-B791-4ABC-B76EACD1E068}" dt="2024-08-28T06:19:25.364" v="797" actId="1076"/>
          <ac:spMkLst>
            <pc:docMk/>
            <pc:sldMk cId="0" sldId="263"/>
            <ac:spMk id="23" creationId="{00000000-0000-0000-0000-000000000000}"/>
          </ac:spMkLst>
        </pc:spChg>
        <pc:spChg chg="mod">
          <ac:chgData name="14반 05학생" userId="S::a05@aischool.msai.kr::8d02db0f-8b5e-4ae0-8eed-7f9119471ff7" providerId="AD" clId="Web-{C9CEEADB-08EF-B791-4ABC-B76EACD1E068}" dt="2024-08-28T06:19:25.395" v="798" actId="1076"/>
          <ac:spMkLst>
            <pc:docMk/>
            <pc:sldMk cId="0" sldId="263"/>
            <ac:spMk id="24" creationId="{00000000-0000-0000-0000-000000000000}"/>
          </ac:spMkLst>
        </pc:spChg>
        <pc:spChg chg="mod">
          <ac:chgData name="14반 05학생" userId="S::a05@aischool.msai.kr::8d02db0f-8b5e-4ae0-8eed-7f9119471ff7" providerId="AD" clId="Web-{C9CEEADB-08EF-B791-4ABC-B76EACD1E068}" dt="2024-08-28T06:19:25.426" v="799" actId="1076"/>
          <ac:spMkLst>
            <pc:docMk/>
            <pc:sldMk cId="0" sldId="263"/>
            <ac:spMk id="25" creationId="{00000000-0000-0000-0000-000000000000}"/>
          </ac:spMkLst>
        </pc:spChg>
        <pc:spChg chg="mod">
          <ac:chgData name="14반 05학생" userId="S::a05@aischool.msai.kr::8d02db0f-8b5e-4ae0-8eed-7f9119471ff7" providerId="AD" clId="Web-{C9CEEADB-08EF-B791-4ABC-B76EACD1E068}" dt="2024-08-28T06:19:25.457" v="800" actId="1076"/>
          <ac:spMkLst>
            <pc:docMk/>
            <pc:sldMk cId="0" sldId="263"/>
            <ac:spMk id="26" creationId="{00000000-0000-0000-0000-000000000000}"/>
          </ac:spMkLst>
        </pc:spChg>
        <pc:spChg chg="mod">
          <ac:chgData name="14반 05학생" userId="S::a05@aischool.msai.kr::8d02db0f-8b5e-4ae0-8eed-7f9119471ff7" providerId="AD" clId="Web-{C9CEEADB-08EF-B791-4ABC-B76EACD1E068}" dt="2024-08-28T06:19:25.489" v="801" actId="1076"/>
          <ac:spMkLst>
            <pc:docMk/>
            <pc:sldMk cId="0" sldId="263"/>
            <ac:spMk id="27" creationId="{00000000-0000-0000-0000-000000000000}"/>
          </ac:spMkLst>
        </pc:spChg>
        <pc:picChg chg="del">
          <ac:chgData name="14반 05학생" userId="S::a05@aischool.msai.kr::8d02db0f-8b5e-4ae0-8eed-7f9119471ff7" providerId="AD" clId="Web-{C9CEEADB-08EF-B791-4ABC-B76EACD1E068}" dt="2024-08-28T06:19:01.831" v="787"/>
          <ac:picMkLst>
            <pc:docMk/>
            <pc:sldMk cId="0" sldId="263"/>
            <ac:picMk id="19" creationId="{00000000-0000-0000-0000-000000000000}"/>
          </ac:picMkLst>
        </pc:picChg>
        <pc:picChg chg="del">
          <ac:chgData name="14반 05학생" userId="S::a05@aischool.msai.kr::8d02db0f-8b5e-4ae0-8eed-7f9119471ff7" providerId="AD" clId="Web-{C9CEEADB-08EF-B791-4ABC-B76EACD1E068}" dt="2024-08-28T06:19:02.581" v="788"/>
          <ac:picMkLst>
            <pc:docMk/>
            <pc:sldMk cId="0" sldId="263"/>
            <ac:picMk id="20" creationId="{00000000-0000-0000-0000-000000000000}"/>
          </ac:picMkLst>
        </pc:picChg>
        <pc:picChg chg="del">
          <ac:chgData name="14반 05학생" userId="S::a05@aischool.msai.kr::8d02db0f-8b5e-4ae0-8eed-7f9119471ff7" providerId="AD" clId="Web-{C9CEEADB-08EF-B791-4ABC-B76EACD1E068}" dt="2024-08-28T06:19:03.081" v="789"/>
          <ac:picMkLst>
            <pc:docMk/>
            <pc:sldMk cId="0" sldId="263"/>
            <ac:picMk id="21" creationId="{00000000-0000-0000-0000-000000000000}"/>
          </ac:picMkLst>
        </pc:picChg>
      </pc:sldChg>
      <pc:sldChg chg="addSp delSp">
        <pc:chgData name="14반 05학생" userId="S::a05@aischool.msai.kr::8d02db0f-8b5e-4ae0-8eed-7f9119471ff7" providerId="AD" clId="Web-{C9CEEADB-08EF-B791-4ABC-B76EACD1E068}" dt="2024-08-28T05:41:25.057" v="183"/>
        <pc:sldMkLst>
          <pc:docMk/>
          <pc:sldMk cId="0" sldId="266"/>
        </pc:sldMkLst>
        <pc:grpChg chg="add del">
          <ac:chgData name="14반 05학생" userId="S::a05@aischool.msai.kr::8d02db0f-8b5e-4ae0-8eed-7f9119471ff7" providerId="AD" clId="Web-{C9CEEADB-08EF-B791-4ABC-B76EACD1E068}" dt="2024-08-28T05:41:25.057" v="183"/>
          <ac:grpSpMkLst>
            <pc:docMk/>
            <pc:sldMk cId="0" sldId="266"/>
            <ac:grpSpMk id="39" creationId="{00000000-0000-0000-0000-000000000000}"/>
          </ac:grpSpMkLst>
        </pc:grpChg>
      </pc:sldChg>
      <pc:sldChg chg="new del">
        <pc:chgData name="14반 05학생" userId="S::a05@aischool.msai.kr::8d02db0f-8b5e-4ae0-8eed-7f9119471ff7" providerId="AD" clId="Web-{C9CEEADB-08EF-B791-4ABC-B76EACD1E068}" dt="2024-08-28T05:07:24.192" v="22"/>
        <pc:sldMkLst>
          <pc:docMk/>
          <pc:sldMk cId="1454164327" sldId="293"/>
        </pc:sldMkLst>
      </pc:sldChg>
      <pc:sldChg chg="addSp delSp modSp add del">
        <pc:chgData name="14반 05학생" userId="S::a05@aischool.msai.kr::8d02db0f-8b5e-4ae0-8eed-7f9119471ff7" providerId="AD" clId="Web-{C9CEEADB-08EF-B791-4ABC-B76EACD1E068}" dt="2024-08-28T06:17:03.119" v="765" actId="1076"/>
        <pc:sldMkLst>
          <pc:docMk/>
          <pc:sldMk cId="3753914830" sldId="293"/>
        </pc:sldMkLst>
        <pc:spChg chg="mod">
          <ac:chgData name="14반 05학생" userId="S::a05@aischool.msai.kr::8d02db0f-8b5e-4ae0-8eed-7f9119471ff7" providerId="AD" clId="Web-{C9CEEADB-08EF-B791-4ABC-B76EACD1E068}" dt="2024-08-28T06:17:03.119" v="765" actId="1076"/>
          <ac:spMkLst>
            <pc:docMk/>
            <pc:sldMk cId="3753914830" sldId="293"/>
            <ac:spMk id="9" creationId="{00000000-0000-0000-0000-000000000000}"/>
          </ac:spMkLst>
        </pc:spChg>
        <pc:spChg chg="mod">
          <ac:chgData name="14반 05학생" userId="S::a05@aischool.msai.kr::8d02db0f-8b5e-4ae0-8eed-7f9119471ff7" providerId="AD" clId="Web-{C9CEEADB-08EF-B791-4ABC-B76EACD1E068}" dt="2024-08-28T06:13:02.758" v="723" actId="20577"/>
          <ac:spMkLst>
            <pc:docMk/>
            <pc:sldMk cId="3753914830" sldId="293"/>
            <ac:spMk id="12" creationId="{00000000-0000-0000-0000-000000000000}"/>
          </ac:spMkLst>
        </pc:spChg>
        <pc:spChg chg="add mod">
          <ac:chgData name="14반 05학생" userId="S::a05@aischool.msai.kr::8d02db0f-8b5e-4ae0-8eed-7f9119471ff7" providerId="AD" clId="Web-{C9CEEADB-08EF-B791-4ABC-B76EACD1E068}" dt="2024-08-28T06:16:09.224" v="751" actId="1076"/>
          <ac:spMkLst>
            <pc:docMk/>
            <pc:sldMk cId="3753914830" sldId="293"/>
            <ac:spMk id="17" creationId="{0D5F6849-F361-CA54-5FDF-F842CF715242}"/>
          </ac:spMkLst>
        </pc:spChg>
        <pc:spChg chg="add del">
          <ac:chgData name="14반 05학생" userId="S::a05@aischool.msai.kr::8d02db0f-8b5e-4ae0-8eed-7f9119471ff7" providerId="AD" clId="Web-{C9CEEADB-08EF-B791-4ABC-B76EACD1E068}" dt="2024-08-28T06:14:04.871" v="735"/>
          <ac:spMkLst>
            <pc:docMk/>
            <pc:sldMk cId="3753914830" sldId="293"/>
            <ac:spMk id="18" creationId="{0F8965F5-63B0-47F1-9BF3-629B82CA9B36}"/>
          </ac:spMkLst>
        </pc:spChg>
        <pc:spChg chg="add mod">
          <ac:chgData name="14반 05학생" userId="S::a05@aischool.msai.kr::8d02db0f-8b5e-4ae0-8eed-7f9119471ff7" providerId="AD" clId="Web-{C9CEEADB-08EF-B791-4ABC-B76EACD1E068}" dt="2024-08-28T06:16:00.474" v="750" actId="1076"/>
          <ac:spMkLst>
            <pc:docMk/>
            <pc:sldMk cId="3753914830" sldId="293"/>
            <ac:spMk id="19" creationId="{89A911C5-D322-01AC-DD93-927EF2BE465C}"/>
          </ac:spMkLst>
        </pc:spChg>
        <pc:spChg chg="add del mod">
          <ac:chgData name="14반 05학생" userId="S::a05@aischool.msai.kr::8d02db0f-8b5e-4ae0-8eed-7f9119471ff7" providerId="AD" clId="Web-{C9CEEADB-08EF-B791-4ABC-B76EACD1E068}" dt="2024-08-28T06:16:14.272" v="753"/>
          <ac:spMkLst>
            <pc:docMk/>
            <pc:sldMk cId="3753914830" sldId="293"/>
            <ac:spMk id="20" creationId="{86F6D6A7-CE0C-A7C0-1754-11F0C3D5618B}"/>
          </ac:spMkLst>
        </pc:spChg>
        <pc:spChg chg="add del mod">
          <ac:chgData name="14반 05학생" userId="S::a05@aischool.msai.kr::8d02db0f-8b5e-4ae0-8eed-7f9119471ff7" providerId="AD" clId="Web-{C9CEEADB-08EF-B791-4ABC-B76EACD1E068}" dt="2024-08-28T06:16:13.521" v="752"/>
          <ac:spMkLst>
            <pc:docMk/>
            <pc:sldMk cId="3753914830" sldId="293"/>
            <ac:spMk id="21" creationId="{7FED10EE-66C9-33A9-C3B9-23E31267AD29}"/>
          </ac:spMkLst>
        </pc:spChg>
        <pc:grpChg chg="mod">
          <ac:chgData name="14반 05학생" userId="S::a05@aischool.msai.kr::8d02db0f-8b5e-4ae0-8eed-7f9119471ff7" providerId="AD" clId="Web-{C9CEEADB-08EF-B791-4ABC-B76EACD1E068}" dt="2024-08-28T06:06:51.324" v="406" actId="1076"/>
          <ac:grpSpMkLst>
            <pc:docMk/>
            <pc:sldMk cId="3753914830" sldId="293"/>
            <ac:grpSpMk id="6" creationId="{00000000-0000-0000-0000-000000000000}"/>
          </ac:grpSpMkLst>
        </pc:grpChg>
        <pc:grpChg chg="add mod">
          <ac:chgData name="14반 05학생" userId="S::a05@aischool.msai.kr::8d02db0f-8b5e-4ae0-8eed-7f9119471ff7" providerId="AD" clId="Web-{C9CEEADB-08EF-B791-4ABC-B76EACD1E068}" dt="2024-08-28T06:16:51.071" v="762" actId="1076"/>
          <ac:grpSpMkLst>
            <pc:docMk/>
            <pc:sldMk cId="3753914830" sldId="293"/>
            <ac:grpSpMk id="22" creationId="{13C2EF50-740D-C477-7B17-F74758287F44}"/>
          </ac:grpSpMkLst>
        </pc:grpChg>
        <pc:grpChg chg="add mod">
          <ac:chgData name="14반 05학생" userId="S::a05@aischool.msai.kr::8d02db0f-8b5e-4ae0-8eed-7f9119471ff7" providerId="AD" clId="Web-{C9CEEADB-08EF-B791-4ABC-B76EACD1E068}" dt="2024-08-28T06:16:52.946" v="763" actId="1076"/>
          <ac:grpSpMkLst>
            <pc:docMk/>
            <pc:sldMk cId="3753914830" sldId="293"/>
            <ac:grpSpMk id="23" creationId="{2ED3F72D-73A5-7369-5139-A97D2F85B538}"/>
          </ac:grpSpMkLst>
        </pc:grpChg>
        <pc:graphicFrameChg chg="add mod modGraphic">
          <ac:chgData name="14반 05학생" userId="S::a05@aischool.msai.kr::8d02db0f-8b5e-4ae0-8eed-7f9119471ff7" providerId="AD" clId="Web-{C9CEEADB-08EF-B791-4ABC-B76EACD1E068}" dt="2024-08-28T06:15:27.831" v="748" actId="1076"/>
          <ac:graphicFrameMkLst>
            <pc:docMk/>
            <pc:sldMk cId="3753914830" sldId="293"/>
            <ac:graphicFrameMk id="13" creationId="{1F641BDD-F46D-1B2F-46DA-7616E5E6291D}"/>
          </ac:graphicFrameMkLst>
        </pc:graphicFrameChg>
        <pc:graphicFrameChg chg="add del">
          <ac:chgData name="14반 05학생" userId="S::a05@aischool.msai.kr::8d02db0f-8b5e-4ae0-8eed-7f9119471ff7" providerId="AD" clId="Web-{C9CEEADB-08EF-B791-4ABC-B76EACD1E068}" dt="2024-08-28T06:05:39.897" v="396"/>
          <ac:graphicFrameMkLst>
            <pc:docMk/>
            <pc:sldMk cId="3753914830" sldId="293"/>
            <ac:graphicFrameMk id="14" creationId="{CC5432CA-3AB7-994D-1984-4BC5162AC0BB}"/>
          </ac:graphicFrameMkLst>
        </pc:graphicFrameChg>
        <pc:graphicFrameChg chg="add del mod">
          <ac:chgData name="14반 05학생" userId="S::a05@aischool.msai.kr::8d02db0f-8b5e-4ae0-8eed-7f9119471ff7" providerId="AD" clId="Web-{C9CEEADB-08EF-B791-4ABC-B76EACD1E068}" dt="2024-08-28T06:06:02.680" v="401"/>
          <ac:graphicFrameMkLst>
            <pc:docMk/>
            <pc:sldMk cId="3753914830" sldId="293"/>
            <ac:graphicFrameMk id="15" creationId="{A29B6719-B686-50DB-3140-3ADFCF1503F9}"/>
          </ac:graphicFrameMkLst>
        </pc:graphicFrameChg>
        <pc:graphicFrameChg chg="add mod modGraphic">
          <ac:chgData name="14반 05학생" userId="S::a05@aischool.msai.kr::8d02db0f-8b5e-4ae0-8eed-7f9119471ff7" providerId="AD" clId="Web-{C9CEEADB-08EF-B791-4ABC-B76EACD1E068}" dt="2024-08-28T06:16:48.571" v="761" actId="1076"/>
          <ac:graphicFrameMkLst>
            <pc:docMk/>
            <pc:sldMk cId="3753914830" sldId="293"/>
            <ac:graphicFrameMk id="16" creationId="{1D9006B6-8B68-9B70-D38E-A7CC02A96C7F}"/>
          </ac:graphicFrameMkLst>
        </pc:graphicFrameChg>
      </pc:sldChg>
    </pc:docChg>
  </pc:docChgLst>
  <pc:docChgLst>
    <pc:chgData name="14반 05학생" userId="S::a05@aischool.msai.kr::8d02db0f-8b5e-4ae0-8eed-7f9119471ff7" providerId="AD" clId="Web-{79E2966F-7721-7DC6-9BCF-0AFBB5DE3664}"/>
    <pc:docChg chg="modSld sldOrd">
      <pc:chgData name="14반 05학생" userId="S::a05@aischool.msai.kr::8d02db0f-8b5e-4ae0-8eed-7f9119471ff7" providerId="AD" clId="Web-{79E2966F-7721-7DC6-9BCF-0AFBB5DE3664}" dt="2024-08-28T09:47:38.066" v="1989"/>
      <pc:docMkLst>
        <pc:docMk/>
      </pc:docMkLst>
      <pc:sldChg chg="modSp">
        <pc:chgData name="14반 05학생" userId="S::a05@aischool.msai.kr::8d02db0f-8b5e-4ae0-8eed-7f9119471ff7" providerId="AD" clId="Web-{79E2966F-7721-7DC6-9BCF-0AFBB5DE3664}" dt="2024-08-28T07:09:01.633" v="858" actId="20577"/>
        <pc:sldMkLst>
          <pc:docMk/>
          <pc:sldMk cId="0" sldId="263"/>
        </pc:sldMkLst>
        <pc:spChg chg="mod">
          <ac:chgData name="14반 05학생" userId="S::a05@aischool.msai.kr::8d02db0f-8b5e-4ae0-8eed-7f9119471ff7" providerId="AD" clId="Web-{79E2966F-7721-7DC6-9BCF-0AFBB5DE3664}" dt="2024-08-28T07:09:01.633" v="858" actId="20577"/>
          <ac:spMkLst>
            <pc:docMk/>
            <pc:sldMk cId="0" sldId="263"/>
            <ac:spMk id="9" creationId="{00000000-0000-0000-0000-000000000000}"/>
          </ac:spMkLst>
        </pc:spChg>
      </pc:sldChg>
      <pc:sldChg chg="modSp">
        <pc:chgData name="14반 05학생" userId="S::a05@aischool.msai.kr::8d02db0f-8b5e-4ae0-8eed-7f9119471ff7" providerId="AD" clId="Web-{79E2966F-7721-7DC6-9BCF-0AFBB5DE3664}" dt="2024-08-28T07:08:33.726" v="855" actId="20577"/>
        <pc:sldMkLst>
          <pc:docMk/>
          <pc:sldMk cId="0" sldId="264"/>
        </pc:sldMkLst>
        <pc:spChg chg="mod">
          <ac:chgData name="14반 05학생" userId="S::a05@aischool.msai.kr::8d02db0f-8b5e-4ae0-8eed-7f9119471ff7" providerId="AD" clId="Web-{79E2966F-7721-7DC6-9BCF-0AFBB5DE3664}" dt="2024-08-28T07:08:33.726" v="855" actId="20577"/>
          <ac:spMkLst>
            <pc:docMk/>
            <pc:sldMk cId="0" sldId="264"/>
            <ac:spMk id="9" creationId="{00000000-0000-0000-0000-000000000000}"/>
          </ac:spMkLst>
        </pc:spChg>
        <pc:grpChg chg="mod">
          <ac:chgData name="14반 05학생" userId="S::a05@aischool.msai.kr::8d02db0f-8b5e-4ae0-8eed-7f9119471ff7" providerId="AD" clId="Web-{79E2966F-7721-7DC6-9BCF-0AFBB5DE3664}" dt="2024-08-28T07:06:45.472" v="832" actId="14100"/>
          <ac:grpSpMkLst>
            <pc:docMk/>
            <pc:sldMk cId="0" sldId="264"/>
            <ac:grpSpMk id="7" creationId="{00000000-0000-0000-0000-000000000000}"/>
          </ac:grpSpMkLst>
        </pc:grpChg>
      </pc:sldChg>
      <pc:sldChg chg="modSp">
        <pc:chgData name="14반 05학생" userId="S::a05@aischool.msai.kr::8d02db0f-8b5e-4ae0-8eed-7f9119471ff7" providerId="AD" clId="Web-{79E2966F-7721-7DC6-9BCF-0AFBB5DE3664}" dt="2024-08-28T07:19:49.564" v="939" actId="20577"/>
        <pc:sldMkLst>
          <pc:docMk/>
          <pc:sldMk cId="0" sldId="268"/>
        </pc:sldMkLst>
        <pc:spChg chg="mod">
          <ac:chgData name="14반 05학생" userId="S::a05@aischool.msai.kr::8d02db0f-8b5e-4ae0-8eed-7f9119471ff7" providerId="AD" clId="Web-{79E2966F-7721-7DC6-9BCF-0AFBB5DE3664}" dt="2024-08-28T07:14:10.801" v="891" actId="20577"/>
          <ac:spMkLst>
            <pc:docMk/>
            <pc:sldMk cId="0" sldId="268"/>
            <ac:spMk id="34" creationId="{00000000-0000-0000-0000-000000000000}"/>
          </ac:spMkLst>
        </pc:spChg>
        <pc:spChg chg="mod">
          <ac:chgData name="14반 05학생" userId="S::a05@aischool.msai.kr::8d02db0f-8b5e-4ae0-8eed-7f9119471ff7" providerId="AD" clId="Web-{79E2966F-7721-7DC6-9BCF-0AFBB5DE3664}" dt="2024-08-28T07:19:49.564" v="939" actId="20577"/>
          <ac:spMkLst>
            <pc:docMk/>
            <pc:sldMk cId="0" sldId="268"/>
            <ac:spMk id="35" creationId="{00000000-0000-0000-0000-000000000000}"/>
          </ac:spMkLst>
        </pc:spChg>
        <pc:spChg chg="mod">
          <ac:chgData name="14반 05학생" userId="S::a05@aischool.msai.kr::8d02db0f-8b5e-4ae0-8eed-7f9119471ff7" providerId="AD" clId="Web-{79E2966F-7721-7DC6-9BCF-0AFBB5DE3664}" dt="2024-08-28T07:19:24.266" v="925" actId="20577"/>
          <ac:spMkLst>
            <pc:docMk/>
            <pc:sldMk cId="0" sldId="268"/>
            <ac:spMk id="36" creationId="{00000000-0000-0000-0000-000000000000}"/>
          </ac:spMkLst>
        </pc:spChg>
        <pc:spChg chg="mod">
          <ac:chgData name="14반 05학생" userId="S::a05@aischool.msai.kr::8d02db0f-8b5e-4ae0-8eed-7f9119471ff7" providerId="AD" clId="Web-{79E2966F-7721-7DC6-9BCF-0AFBB5DE3664}" dt="2024-08-28T07:19:19.485" v="923" actId="20577"/>
          <ac:spMkLst>
            <pc:docMk/>
            <pc:sldMk cId="0" sldId="268"/>
            <ac:spMk id="64" creationId="{00000000-0000-0000-0000-000000000000}"/>
          </ac:spMkLst>
        </pc:spChg>
        <pc:spChg chg="mod">
          <ac:chgData name="14반 05학생" userId="S::a05@aischool.msai.kr::8d02db0f-8b5e-4ae0-8eed-7f9119471ff7" providerId="AD" clId="Web-{79E2966F-7721-7DC6-9BCF-0AFBB5DE3664}" dt="2024-08-28T07:19:11.328" v="918" actId="20577"/>
          <ac:spMkLst>
            <pc:docMk/>
            <pc:sldMk cId="0" sldId="268"/>
            <ac:spMk id="65" creationId="{00000000-0000-0000-0000-000000000000}"/>
          </ac:spMkLst>
        </pc:spChg>
        <pc:spChg chg="mod">
          <ac:chgData name="14반 05학생" userId="S::a05@aischool.msai.kr::8d02db0f-8b5e-4ae0-8eed-7f9119471ff7" providerId="AD" clId="Web-{79E2966F-7721-7DC6-9BCF-0AFBB5DE3664}" dt="2024-08-28T07:19:06.828" v="916" actId="20577"/>
          <ac:spMkLst>
            <pc:docMk/>
            <pc:sldMk cId="0" sldId="268"/>
            <ac:spMk id="66" creationId="{00000000-0000-0000-0000-000000000000}"/>
          </ac:spMkLst>
        </pc:spChg>
        <pc:spChg chg="mod">
          <ac:chgData name="14반 05학생" userId="S::a05@aischool.msai.kr::8d02db0f-8b5e-4ae0-8eed-7f9119471ff7" providerId="AD" clId="Web-{79E2966F-7721-7DC6-9BCF-0AFBB5DE3664}" dt="2024-08-28T07:18:18.826" v="910" actId="20577"/>
          <ac:spMkLst>
            <pc:docMk/>
            <pc:sldMk cId="0" sldId="268"/>
            <ac:spMk id="67" creationId="{00000000-0000-0000-0000-000000000000}"/>
          </ac:spMkLst>
        </pc:spChg>
      </pc:sldChg>
      <pc:sldChg chg="modSp">
        <pc:chgData name="14반 05학생" userId="S::a05@aischool.msai.kr::8d02db0f-8b5e-4ae0-8eed-7f9119471ff7" providerId="AD" clId="Web-{79E2966F-7721-7DC6-9BCF-0AFBB5DE3664}" dt="2024-08-28T08:23:39.474" v="1881" actId="20577"/>
        <pc:sldMkLst>
          <pc:docMk/>
          <pc:sldMk cId="0" sldId="271"/>
        </pc:sldMkLst>
        <pc:spChg chg="mod">
          <ac:chgData name="14반 05학생" userId="S::a05@aischool.msai.kr::8d02db0f-8b5e-4ae0-8eed-7f9119471ff7" providerId="AD" clId="Web-{79E2966F-7721-7DC6-9BCF-0AFBB5DE3664}" dt="2024-08-28T08:23:39.474" v="1881" actId="20577"/>
          <ac:spMkLst>
            <pc:docMk/>
            <pc:sldMk cId="0" sldId="271"/>
            <ac:spMk id="9" creationId="{00000000-0000-0000-0000-000000000000}"/>
          </ac:spMkLst>
        </pc:spChg>
      </pc:sldChg>
      <pc:sldChg chg="addSp delSp modSp">
        <pc:chgData name="14반 05학생" userId="S::a05@aischool.msai.kr::8d02db0f-8b5e-4ae0-8eed-7f9119471ff7" providerId="AD" clId="Web-{79E2966F-7721-7DC6-9BCF-0AFBB5DE3664}" dt="2024-08-28T09:47:38.066" v="1989"/>
        <pc:sldMkLst>
          <pc:docMk/>
          <pc:sldMk cId="0" sldId="272"/>
        </pc:sldMkLst>
        <pc:spChg chg="add mod">
          <ac:chgData name="14반 05학생" userId="S::a05@aischool.msai.kr::8d02db0f-8b5e-4ae0-8eed-7f9119471ff7" providerId="AD" clId="Web-{79E2966F-7721-7DC6-9BCF-0AFBB5DE3664}" dt="2024-08-28T09:39:36.329" v="1934" actId="1076"/>
          <ac:spMkLst>
            <pc:docMk/>
            <pc:sldMk cId="0" sldId="272"/>
            <ac:spMk id="27" creationId="{08D6631E-9402-2178-E12D-437D7192B9DD}"/>
          </ac:spMkLst>
        </pc:spChg>
        <pc:spChg chg="mod">
          <ac:chgData name="14반 05학생" userId="S::a05@aischool.msai.kr::8d02db0f-8b5e-4ae0-8eed-7f9119471ff7" providerId="AD" clId="Web-{79E2966F-7721-7DC6-9BCF-0AFBB5DE3664}" dt="2024-08-28T09:46:07" v="1975" actId="14100"/>
          <ac:spMkLst>
            <pc:docMk/>
            <pc:sldMk cId="0" sldId="272"/>
            <ac:spMk id="31" creationId="{5F787108-0092-B2FD-8DB1-1D25ABBE9D73}"/>
          </ac:spMkLst>
        </pc:spChg>
        <pc:grpChg chg="del mod">
          <ac:chgData name="14반 05학생" userId="S::a05@aischool.msai.kr::8d02db0f-8b5e-4ae0-8eed-7f9119471ff7" providerId="AD" clId="Web-{79E2966F-7721-7DC6-9BCF-0AFBB5DE3664}" dt="2024-08-28T09:39:46.783" v="1935"/>
          <ac:grpSpMkLst>
            <pc:docMk/>
            <pc:sldMk cId="0" sldId="272"/>
            <ac:grpSpMk id="6" creationId="{00000000-0000-0000-0000-000000000000}"/>
          </ac:grpSpMkLst>
        </pc:grpChg>
        <pc:grpChg chg="topLvl">
          <ac:chgData name="14반 05학생" userId="S::a05@aischool.msai.kr::8d02db0f-8b5e-4ae0-8eed-7f9119471ff7" providerId="AD" clId="Web-{79E2966F-7721-7DC6-9BCF-0AFBB5DE3664}" dt="2024-08-28T09:39:46.783" v="1935"/>
          <ac:grpSpMkLst>
            <pc:docMk/>
            <pc:sldMk cId="0" sldId="272"/>
            <ac:grpSpMk id="7" creationId="{00000000-0000-0000-0000-000000000000}"/>
          </ac:grpSpMkLst>
        </pc:grpChg>
        <pc:grpChg chg="mod topLvl">
          <ac:chgData name="14반 05학생" userId="S::a05@aischool.msai.kr::8d02db0f-8b5e-4ae0-8eed-7f9119471ff7" providerId="AD" clId="Web-{79E2966F-7721-7DC6-9BCF-0AFBB5DE3664}" dt="2024-08-28T09:42:14.148" v="1945" actId="14100"/>
          <ac:grpSpMkLst>
            <pc:docMk/>
            <pc:sldMk cId="0" sldId="272"/>
            <ac:grpSpMk id="10" creationId="{00000000-0000-0000-0000-000000000000}"/>
          </ac:grpSpMkLst>
        </pc:grpChg>
        <pc:grpChg chg="del topLvl">
          <ac:chgData name="14반 05학생" userId="S::a05@aischool.msai.kr::8d02db0f-8b5e-4ae0-8eed-7f9119471ff7" providerId="AD" clId="Web-{79E2966F-7721-7DC6-9BCF-0AFBB5DE3664}" dt="2024-08-28T09:42:08.616" v="1943"/>
          <ac:grpSpMkLst>
            <pc:docMk/>
            <pc:sldMk cId="0" sldId="272"/>
            <ac:grpSpMk id="13" creationId="{00000000-0000-0000-0000-000000000000}"/>
          </ac:grpSpMkLst>
        </pc:grpChg>
        <pc:grpChg chg="del">
          <ac:chgData name="14반 05학생" userId="S::a05@aischool.msai.kr::8d02db0f-8b5e-4ae0-8eed-7f9119471ff7" providerId="AD" clId="Web-{79E2966F-7721-7DC6-9BCF-0AFBB5DE3664}" dt="2024-08-28T09:39:14.344" v="1929"/>
          <ac:grpSpMkLst>
            <pc:docMk/>
            <pc:sldMk cId="0" sldId="272"/>
            <ac:grpSpMk id="18" creationId="{00000000-0000-0000-0000-000000000000}"/>
          </ac:grpSpMkLst>
        </pc:grpChg>
        <pc:grpChg chg="del topLvl">
          <ac:chgData name="14반 05학생" userId="S::a05@aischool.msai.kr::8d02db0f-8b5e-4ae0-8eed-7f9119471ff7" providerId="AD" clId="Web-{79E2966F-7721-7DC6-9BCF-0AFBB5DE3664}" dt="2024-08-28T09:39:18.594" v="1930"/>
          <ac:grpSpMkLst>
            <pc:docMk/>
            <pc:sldMk cId="0" sldId="272"/>
            <ac:grpSpMk id="19" creationId="{00000000-0000-0000-0000-000000000000}"/>
          </ac:grpSpMkLst>
        </pc:grpChg>
        <pc:grpChg chg="del topLvl">
          <ac:chgData name="14반 05학생" userId="S::a05@aischool.msai.kr::8d02db0f-8b5e-4ae0-8eed-7f9119471ff7" providerId="AD" clId="Web-{79E2966F-7721-7DC6-9BCF-0AFBB5DE3664}" dt="2024-08-28T09:42:16.491" v="1946"/>
          <ac:grpSpMkLst>
            <pc:docMk/>
            <pc:sldMk cId="0" sldId="272"/>
            <ac:grpSpMk id="22" creationId="{00000000-0000-0000-0000-000000000000}"/>
          </ac:grpSpMkLst>
        </pc:grpChg>
        <pc:grpChg chg="del topLvl">
          <ac:chgData name="14반 05학생" userId="S::a05@aischool.msai.kr::8d02db0f-8b5e-4ae0-8eed-7f9119471ff7" providerId="AD" clId="Web-{79E2966F-7721-7DC6-9BCF-0AFBB5DE3664}" dt="2024-08-28T09:41:34.255" v="1938"/>
          <ac:grpSpMkLst>
            <pc:docMk/>
            <pc:sldMk cId="0" sldId="272"/>
            <ac:grpSpMk id="25" creationId="{00000000-0000-0000-0000-000000000000}"/>
          </ac:grpSpMkLst>
        </pc:grpChg>
        <pc:grpChg chg="add">
          <ac:chgData name="14반 05학생" userId="S::a05@aischool.msai.kr::8d02db0f-8b5e-4ae0-8eed-7f9119471ff7" providerId="AD" clId="Web-{79E2966F-7721-7DC6-9BCF-0AFBB5DE3664}" dt="2024-08-28T09:39:53.892" v="1936"/>
          <ac:grpSpMkLst>
            <pc:docMk/>
            <pc:sldMk cId="0" sldId="272"/>
            <ac:grpSpMk id="28" creationId="{B9452778-F531-805B-531C-4CEDFF63664C}"/>
          </ac:grpSpMkLst>
        </pc:grpChg>
        <pc:grpChg chg="add del mod">
          <ac:chgData name="14반 05학생" userId="S::a05@aischool.msai.kr::8d02db0f-8b5e-4ae0-8eed-7f9119471ff7" providerId="AD" clId="Web-{79E2966F-7721-7DC6-9BCF-0AFBB5DE3664}" dt="2024-08-28T09:47:04.159" v="1982"/>
          <ac:grpSpMkLst>
            <pc:docMk/>
            <pc:sldMk cId="0" sldId="272"/>
            <ac:grpSpMk id="30" creationId="{EF0B0505-454C-F590-3E70-9229D749E9EE}"/>
          </ac:grpSpMkLst>
        </pc:grpChg>
        <pc:picChg chg="add del mod">
          <ac:chgData name="14반 05학생" userId="S::a05@aischool.msai.kr::8d02db0f-8b5e-4ae0-8eed-7f9119471ff7" providerId="AD" clId="Web-{79E2966F-7721-7DC6-9BCF-0AFBB5DE3664}" dt="2024-08-28T09:41:56.538" v="1941"/>
          <ac:picMkLst>
            <pc:docMk/>
            <pc:sldMk cId="0" sldId="272"/>
            <ac:picMk id="29" creationId="{08DCB50C-D728-D335-0873-5F1B355D9BB4}"/>
          </ac:picMkLst>
        </pc:picChg>
        <pc:picChg chg="add del mod">
          <ac:chgData name="14반 05학생" userId="S::a05@aischool.msai.kr::8d02db0f-8b5e-4ae0-8eed-7f9119471ff7" providerId="AD" clId="Web-{79E2966F-7721-7DC6-9BCF-0AFBB5DE3664}" dt="2024-08-28T09:42:47.258" v="1952"/>
          <ac:picMkLst>
            <pc:docMk/>
            <pc:sldMk cId="0" sldId="272"/>
            <ac:picMk id="33" creationId="{5C2785BF-C34D-D81E-2405-DB624A2F33B5}"/>
          </ac:picMkLst>
        </pc:picChg>
        <pc:picChg chg="add del mod">
          <ac:chgData name="14반 05학생" userId="S::a05@aischool.msai.kr::8d02db0f-8b5e-4ae0-8eed-7f9119471ff7" providerId="AD" clId="Web-{79E2966F-7721-7DC6-9BCF-0AFBB5DE3664}" dt="2024-08-28T09:44:12.590" v="1960"/>
          <ac:picMkLst>
            <pc:docMk/>
            <pc:sldMk cId="0" sldId="272"/>
            <ac:picMk id="34" creationId="{1B60B307-0275-3E9A-2411-BDEDDB5E083D}"/>
          </ac:picMkLst>
        </pc:picChg>
        <pc:picChg chg="add del mod modCrop">
          <ac:chgData name="14반 05학생" userId="S::a05@aischool.msai.kr::8d02db0f-8b5e-4ae0-8eed-7f9119471ff7" providerId="AD" clId="Web-{79E2966F-7721-7DC6-9BCF-0AFBB5DE3664}" dt="2024-08-28T09:47:01.487" v="1981"/>
          <ac:picMkLst>
            <pc:docMk/>
            <pc:sldMk cId="0" sldId="272"/>
            <ac:picMk id="35" creationId="{295CC95C-2B4F-DACD-D029-F2A4267B2E5A}"/>
          </ac:picMkLst>
        </pc:picChg>
        <pc:picChg chg="add del mod">
          <ac:chgData name="14반 05학생" userId="S::a05@aischool.msai.kr::8d02db0f-8b5e-4ae0-8eed-7f9119471ff7" providerId="AD" clId="Web-{79E2966F-7721-7DC6-9BCF-0AFBB5DE3664}" dt="2024-08-28T09:47:38.066" v="1989"/>
          <ac:picMkLst>
            <pc:docMk/>
            <pc:sldMk cId="0" sldId="272"/>
            <ac:picMk id="36" creationId="{9D0FBB5A-CFFA-5616-86AB-9C024138839D}"/>
          </ac:picMkLst>
        </pc:picChg>
      </pc:sldChg>
      <pc:sldChg chg="ord">
        <pc:chgData name="14반 05학생" userId="S::a05@aischool.msai.kr::8d02db0f-8b5e-4ae0-8eed-7f9119471ff7" providerId="AD" clId="Web-{79E2966F-7721-7DC6-9BCF-0AFBB5DE3664}" dt="2024-08-28T07:32:51.875" v="1104"/>
        <pc:sldMkLst>
          <pc:docMk/>
          <pc:sldMk cId="0" sldId="285"/>
        </pc:sldMkLst>
      </pc:sldChg>
      <pc:sldChg chg="addSp delSp modSp">
        <pc:chgData name="14반 05학생" userId="S::a05@aischool.msai.kr::8d02db0f-8b5e-4ae0-8eed-7f9119471ff7" providerId="AD" clId="Web-{79E2966F-7721-7DC6-9BCF-0AFBB5DE3664}" dt="2024-08-28T08:17:02.178" v="1840" actId="1076"/>
        <pc:sldMkLst>
          <pc:docMk/>
          <pc:sldMk cId="0" sldId="286"/>
        </pc:sldMkLst>
        <pc:spChg chg="mod">
          <ac:chgData name="14반 05학생" userId="S::a05@aischool.msai.kr::8d02db0f-8b5e-4ae0-8eed-7f9119471ff7" providerId="AD" clId="Web-{79E2966F-7721-7DC6-9BCF-0AFBB5DE3664}" dt="2024-08-28T08:08:37.753" v="1379" actId="14100"/>
          <ac:spMkLst>
            <pc:docMk/>
            <pc:sldMk cId="0" sldId="286"/>
            <ac:spMk id="7" creationId="{00000000-0000-0000-0000-000000000000}"/>
          </ac:spMkLst>
        </pc:spChg>
        <pc:spChg chg="mod">
          <ac:chgData name="14반 05학생" userId="S::a05@aischool.msai.kr::8d02db0f-8b5e-4ae0-8eed-7f9119471ff7" providerId="AD" clId="Web-{79E2966F-7721-7DC6-9BCF-0AFBB5DE3664}" dt="2024-08-28T08:06:56.671" v="1374" actId="14100"/>
          <ac:spMkLst>
            <pc:docMk/>
            <pc:sldMk cId="0" sldId="286"/>
            <ac:spMk id="10" creationId="{00000000-0000-0000-0000-000000000000}"/>
          </ac:spMkLst>
        </pc:spChg>
        <pc:spChg chg="mod">
          <ac:chgData name="14반 05학생" userId="S::a05@aischool.msai.kr::8d02db0f-8b5e-4ae0-8eed-7f9119471ff7" providerId="AD" clId="Web-{79E2966F-7721-7DC6-9BCF-0AFBB5DE3664}" dt="2024-08-28T08:07:22.219" v="1378" actId="14100"/>
          <ac:spMkLst>
            <pc:docMk/>
            <pc:sldMk cId="0" sldId="286"/>
            <ac:spMk id="11" creationId="{00000000-0000-0000-0000-000000000000}"/>
          </ac:spMkLst>
        </pc:spChg>
        <pc:spChg chg="del">
          <ac:chgData name="14반 05학생" userId="S::a05@aischool.msai.kr::8d02db0f-8b5e-4ae0-8eed-7f9119471ff7" providerId="AD" clId="Web-{79E2966F-7721-7DC6-9BCF-0AFBB5DE3664}" dt="2024-08-28T07:30:18.150" v="1048"/>
          <ac:spMkLst>
            <pc:docMk/>
            <pc:sldMk cId="0" sldId="286"/>
            <ac:spMk id="15" creationId="{00000000-0000-0000-0000-000000000000}"/>
          </ac:spMkLst>
        </pc:spChg>
        <pc:spChg chg="del mod">
          <ac:chgData name="14반 05학생" userId="S::a05@aischool.msai.kr::8d02db0f-8b5e-4ae0-8eed-7f9119471ff7" providerId="AD" clId="Web-{79E2966F-7721-7DC6-9BCF-0AFBB5DE3664}" dt="2024-08-28T07:30:16.759" v="1047"/>
          <ac:spMkLst>
            <pc:docMk/>
            <pc:sldMk cId="0" sldId="286"/>
            <ac:spMk id="16" creationId="{00000000-0000-0000-0000-000000000000}"/>
          </ac:spMkLst>
        </pc:spChg>
        <pc:spChg chg="mod">
          <ac:chgData name="14반 05학생" userId="S::a05@aischool.msai.kr::8d02db0f-8b5e-4ae0-8eed-7f9119471ff7" providerId="AD" clId="Web-{79E2966F-7721-7DC6-9BCF-0AFBB5DE3664}" dt="2024-08-28T07:23:49.010" v="976" actId="20577"/>
          <ac:spMkLst>
            <pc:docMk/>
            <pc:sldMk cId="0" sldId="286"/>
            <ac:spMk id="25" creationId="{00000000-0000-0000-0000-000000000000}"/>
          </ac:spMkLst>
        </pc:spChg>
        <pc:spChg chg="mod">
          <ac:chgData name="14반 05학생" userId="S::a05@aischool.msai.kr::8d02db0f-8b5e-4ae0-8eed-7f9119471ff7" providerId="AD" clId="Web-{79E2966F-7721-7DC6-9BCF-0AFBB5DE3664}" dt="2024-08-28T07:24:15.183" v="1023" actId="20577"/>
          <ac:spMkLst>
            <pc:docMk/>
            <pc:sldMk cId="0" sldId="286"/>
            <ac:spMk id="28" creationId="{00000000-0000-0000-0000-000000000000}"/>
          </ac:spMkLst>
        </pc:spChg>
        <pc:spChg chg="del mod">
          <ac:chgData name="14반 05학생" userId="S::a05@aischool.msai.kr::8d02db0f-8b5e-4ae0-8eed-7f9119471ff7" providerId="AD" clId="Web-{79E2966F-7721-7DC6-9BCF-0AFBB5DE3664}" dt="2024-08-28T07:30:32.588" v="1053"/>
          <ac:spMkLst>
            <pc:docMk/>
            <pc:sldMk cId="0" sldId="286"/>
            <ac:spMk id="29" creationId="{00000000-0000-0000-0000-000000000000}"/>
          </ac:spMkLst>
        </pc:spChg>
        <pc:spChg chg="del mod">
          <ac:chgData name="14반 05학생" userId="S::a05@aischool.msai.kr::8d02db0f-8b5e-4ae0-8eed-7f9119471ff7" providerId="AD" clId="Web-{79E2966F-7721-7DC6-9BCF-0AFBB5DE3664}" dt="2024-08-28T07:30:05.759" v="1045"/>
          <ac:spMkLst>
            <pc:docMk/>
            <pc:sldMk cId="0" sldId="286"/>
            <ac:spMk id="30" creationId="{00000000-0000-0000-0000-000000000000}"/>
          </ac:spMkLst>
        </pc:spChg>
        <pc:spChg chg="del mod">
          <ac:chgData name="14반 05학생" userId="S::a05@aischool.msai.kr::8d02db0f-8b5e-4ae0-8eed-7f9119471ff7" providerId="AD" clId="Web-{79E2966F-7721-7DC6-9BCF-0AFBB5DE3664}" dt="2024-08-28T07:30:22.260" v="1050"/>
          <ac:spMkLst>
            <pc:docMk/>
            <pc:sldMk cId="0" sldId="286"/>
            <ac:spMk id="31" creationId="{00000000-0000-0000-0000-000000000000}"/>
          </ac:spMkLst>
        </pc:spChg>
        <pc:spChg chg="mod ord">
          <ac:chgData name="14반 05학생" userId="S::a05@aischool.msai.kr::8d02db0f-8b5e-4ae0-8eed-7f9119471ff7" providerId="AD" clId="Web-{79E2966F-7721-7DC6-9BCF-0AFBB5DE3664}" dt="2024-08-28T08:13:10.075" v="1552" actId="20577"/>
          <ac:spMkLst>
            <pc:docMk/>
            <pc:sldMk cId="0" sldId="286"/>
            <ac:spMk id="32" creationId="{00000000-0000-0000-0000-000000000000}"/>
          </ac:spMkLst>
        </pc:spChg>
        <pc:spChg chg="ord">
          <ac:chgData name="14반 05학생" userId="S::a05@aischool.msai.kr::8d02db0f-8b5e-4ae0-8eed-7f9119471ff7" providerId="AD" clId="Web-{79E2966F-7721-7DC6-9BCF-0AFBB5DE3664}" dt="2024-08-28T07:30:52.042" v="1061"/>
          <ac:spMkLst>
            <pc:docMk/>
            <pc:sldMk cId="0" sldId="286"/>
            <ac:spMk id="33" creationId="{00000000-0000-0000-0000-000000000000}"/>
          </ac:spMkLst>
        </pc:spChg>
        <pc:spChg chg="ord">
          <ac:chgData name="14반 05학생" userId="S::a05@aischool.msai.kr::8d02db0f-8b5e-4ae0-8eed-7f9119471ff7" providerId="AD" clId="Web-{79E2966F-7721-7DC6-9BCF-0AFBB5DE3664}" dt="2024-08-28T07:30:52.136" v="1063"/>
          <ac:spMkLst>
            <pc:docMk/>
            <pc:sldMk cId="0" sldId="286"/>
            <ac:spMk id="34" creationId="{00000000-0000-0000-0000-000000000000}"/>
          </ac:spMkLst>
        </pc:spChg>
        <pc:spChg chg="mod">
          <ac:chgData name="14반 05학생" userId="S::a05@aischool.msai.kr::8d02db0f-8b5e-4ae0-8eed-7f9119471ff7" providerId="AD" clId="Web-{79E2966F-7721-7DC6-9BCF-0AFBB5DE3664}" dt="2024-08-28T07:58:20.979" v="1281" actId="20577"/>
          <ac:spMkLst>
            <pc:docMk/>
            <pc:sldMk cId="0" sldId="286"/>
            <ac:spMk id="43" creationId="{C3B22E3F-4575-CA50-AF61-21EEE888E44B}"/>
          </ac:spMkLst>
        </pc:spChg>
        <pc:spChg chg="mod">
          <ac:chgData name="14반 05학생" userId="S::a05@aischool.msai.kr::8d02db0f-8b5e-4ae0-8eed-7f9119471ff7" providerId="AD" clId="Web-{79E2966F-7721-7DC6-9BCF-0AFBB5DE3664}" dt="2024-08-28T07:34:04.534" v="1126"/>
          <ac:spMkLst>
            <pc:docMk/>
            <pc:sldMk cId="0" sldId="286"/>
            <ac:spMk id="48" creationId="{A17E2D93-F914-C3FA-03F0-9DBE42909D22}"/>
          </ac:spMkLst>
        </pc:spChg>
        <pc:spChg chg="mod">
          <ac:chgData name="14반 05학생" userId="S::a05@aischool.msai.kr::8d02db0f-8b5e-4ae0-8eed-7f9119471ff7" providerId="AD" clId="Web-{79E2966F-7721-7DC6-9BCF-0AFBB5DE3664}" dt="2024-08-28T07:58:24.542" v="1283" actId="20577"/>
          <ac:spMkLst>
            <pc:docMk/>
            <pc:sldMk cId="0" sldId="286"/>
            <ac:spMk id="52" creationId="{F5151585-973F-86F5-FFED-805508B24FD7}"/>
          </ac:spMkLst>
        </pc:spChg>
        <pc:spChg chg="mod">
          <ac:chgData name="14반 05학생" userId="S::a05@aischool.msai.kr::8d02db0f-8b5e-4ae0-8eed-7f9119471ff7" providerId="AD" clId="Web-{79E2966F-7721-7DC6-9BCF-0AFBB5DE3664}" dt="2024-08-28T07:34:04.455" v="1124"/>
          <ac:spMkLst>
            <pc:docMk/>
            <pc:sldMk cId="0" sldId="286"/>
            <ac:spMk id="54" creationId="{6EAC943B-1FAB-9B1D-9D82-C9C3E9896D61}"/>
          </ac:spMkLst>
        </pc:spChg>
        <pc:spChg chg="mod">
          <ac:chgData name="14반 05학생" userId="S::a05@aischool.msai.kr::8d02db0f-8b5e-4ae0-8eed-7f9119471ff7" providerId="AD" clId="Web-{79E2966F-7721-7DC6-9BCF-0AFBB5DE3664}" dt="2024-08-28T07:58:28.495" v="1285" actId="20577"/>
          <ac:spMkLst>
            <pc:docMk/>
            <pc:sldMk cId="0" sldId="286"/>
            <ac:spMk id="61" creationId="{704EEFD6-A726-264A-A690-86DF57FCA94E}"/>
          </ac:spMkLst>
        </pc:spChg>
        <pc:spChg chg="mod">
          <ac:chgData name="14반 05학생" userId="S::a05@aischool.msai.kr::8d02db0f-8b5e-4ae0-8eed-7f9119471ff7" providerId="AD" clId="Web-{79E2966F-7721-7DC6-9BCF-0AFBB5DE3664}" dt="2024-08-28T08:01:08.939" v="1340" actId="20577"/>
          <ac:spMkLst>
            <pc:docMk/>
            <pc:sldMk cId="0" sldId="286"/>
            <ac:spMk id="70" creationId="{92C16E83-F572-C627-F26B-363FFD870017}"/>
          </ac:spMkLst>
        </pc:spChg>
        <pc:spChg chg="mod">
          <ac:chgData name="14반 05학생" userId="S::a05@aischool.msai.kr::8d02db0f-8b5e-4ae0-8eed-7f9119471ff7" providerId="AD" clId="Web-{79E2966F-7721-7DC6-9BCF-0AFBB5DE3664}" dt="2024-08-28T08:13:43.702" v="1556" actId="20577"/>
          <ac:spMkLst>
            <pc:docMk/>
            <pc:sldMk cId="0" sldId="286"/>
            <ac:spMk id="93" creationId="{015202A0-11E5-0226-65AD-63806D60B2D5}"/>
          </ac:spMkLst>
        </pc:spChg>
        <pc:spChg chg="mod">
          <ac:chgData name="14반 05학생" userId="S::a05@aischool.msai.kr::8d02db0f-8b5e-4ae0-8eed-7f9119471ff7" providerId="AD" clId="Web-{79E2966F-7721-7DC6-9BCF-0AFBB5DE3664}" dt="2024-08-28T08:11:29.962" v="1420" actId="20577"/>
          <ac:spMkLst>
            <pc:docMk/>
            <pc:sldMk cId="0" sldId="286"/>
            <ac:spMk id="97" creationId="{8382A2FD-2A1D-7105-1F00-DBF53C534CAA}"/>
          </ac:spMkLst>
        </pc:spChg>
        <pc:spChg chg="mod">
          <ac:chgData name="14반 05학생" userId="S::a05@aischool.msai.kr::8d02db0f-8b5e-4ae0-8eed-7f9119471ff7" providerId="AD" clId="Web-{79E2966F-7721-7DC6-9BCF-0AFBB5DE3664}" dt="2024-08-28T08:15:19.783" v="1732" actId="20577"/>
          <ac:spMkLst>
            <pc:docMk/>
            <pc:sldMk cId="0" sldId="286"/>
            <ac:spMk id="102" creationId="{26E5A0B7-6BB5-DC77-CB4D-F9C327F7DF08}"/>
          </ac:spMkLst>
        </pc:spChg>
        <pc:spChg chg="mod">
          <ac:chgData name="14반 05학생" userId="S::a05@aischool.msai.kr::8d02db0f-8b5e-4ae0-8eed-7f9119471ff7" providerId="AD" clId="Web-{79E2966F-7721-7DC6-9BCF-0AFBB5DE3664}" dt="2024-08-28T08:14:05.203" v="1562" actId="20577"/>
          <ac:spMkLst>
            <pc:docMk/>
            <pc:sldMk cId="0" sldId="286"/>
            <ac:spMk id="106" creationId="{A59B5A58-FE6F-6930-1E37-89706C883966}"/>
          </ac:spMkLst>
        </pc:spChg>
        <pc:spChg chg="mod">
          <ac:chgData name="14반 05학생" userId="S::a05@aischool.msai.kr::8d02db0f-8b5e-4ae0-8eed-7f9119471ff7" providerId="AD" clId="Web-{79E2966F-7721-7DC6-9BCF-0AFBB5DE3664}" dt="2024-08-28T08:16:39.615" v="1836" actId="20577"/>
          <ac:spMkLst>
            <pc:docMk/>
            <pc:sldMk cId="0" sldId="286"/>
            <ac:spMk id="111" creationId="{774DF8C6-3B56-7E99-127E-52BA8973C9DB}"/>
          </ac:spMkLst>
        </pc:spChg>
        <pc:spChg chg="mod">
          <ac:chgData name="14반 05학생" userId="S::a05@aischool.msai.kr::8d02db0f-8b5e-4ae0-8eed-7f9119471ff7" providerId="AD" clId="Web-{79E2966F-7721-7DC6-9BCF-0AFBB5DE3664}" dt="2024-08-28T08:16:06.801" v="1746" actId="20577"/>
          <ac:spMkLst>
            <pc:docMk/>
            <pc:sldMk cId="0" sldId="286"/>
            <ac:spMk id="115" creationId="{7F3F89AA-F552-1C58-F252-0DA6F593F0BA}"/>
          </ac:spMkLst>
        </pc:spChg>
        <pc:grpChg chg="add del mod">
          <ac:chgData name="14반 05학생" userId="S::a05@aischool.msai.kr::8d02db0f-8b5e-4ae0-8eed-7f9119471ff7" providerId="AD" clId="Web-{79E2966F-7721-7DC6-9BCF-0AFBB5DE3664}" dt="2024-08-28T07:32:41.984" v="1102" actId="1076"/>
          <ac:grpSpMkLst>
            <pc:docMk/>
            <pc:sldMk cId="0" sldId="286"/>
            <ac:grpSpMk id="2" creationId="{00000000-0000-0000-0000-000000000000}"/>
          </ac:grpSpMkLst>
        </pc:grpChg>
        <pc:grpChg chg="mod">
          <ac:chgData name="14반 05학생" userId="S::a05@aischool.msai.kr::8d02db0f-8b5e-4ae0-8eed-7f9119471ff7" providerId="AD" clId="Web-{79E2966F-7721-7DC6-9BCF-0AFBB5DE3664}" dt="2024-08-28T07:30:42.354" v="1059" actId="14100"/>
          <ac:grpSpMkLst>
            <pc:docMk/>
            <pc:sldMk cId="0" sldId="286"/>
            <ac:grpSpMk id="6" creationId="{00000000-0000-0000-0000-000000000000}"/>
          </ac:grpSpMkLst>
        </pc:grpChg>
        <pc:grpChg chg="mod">
          <ac:chgData name="14반 05학생" userId="S::a05@aischool.msai.kr::8d02db0f-8b5e-4ae0-8eed-7f9119471ff7" providerId="AD" clId="Web-{79E2966F-7721-7DC6-9BCF-0AFBB5DE3664}" dt="2024-08-28T07:30:42.354" v="1058" actId="14100"/>
          <ac:grpSpMkLst>
            <pc:docMk/>
            <pc:sldMk cId="0" sldId="286"/>
            <ac:grpSpMk id="9" creationId="{00000000-0000-0000-0000-000000000000}"/>
          </ac:grpSpMkLst>
        </pc:grpChg>
        <pc:grpChg chg="del">
          <ac:chgData name="14반 05학생" userId="S::a05@aischool.msai.kr::8d02db0f-8b5e-4ae0-8eed-7f9119471ff7" providerId="AD" clId="Web-{79E2966F-7721-7DC6-9BCF-0AFBB5DE3664}" dt="2024-08-28T07:30:28.416" v="1052"/>
          <ac:grpSpMkLst>
            <pc:docMk/>
            <pc:sldMk cId="0" sldId="286"/>
            <ac:grpSpMk id="12" creationId="{00000000-0000-0000-0000-000000000000}"/>
          </ac:grpSpMkLst>
        </pc:grpChg>
        <pc:grpChg chg="del">
          <ac:chgData name="14반 05학생" userId="S::a05@aischool.msai.kr::8d02db0f-8b5e-4ae0-8eed-7f9119471ff7" providerId="AD" clId="Web-{79E2966F-7721-7DC6-9BCF-0AFBB5DE3664}" dt="2024-08-28T07:29:57.024" v="1042"/>
          <ac:grpSpMkLst>
            <pc:docMk/>
            <pc:sldMk cId="0" sldId="286"/>
            <ac:grpSpMk id="17" creationId="{00000000-0000-0000-0000-000000000000}"/>
          </ac:grpSpMkLst>
        </pc:grpChg>
        <pc:grpChg chg="del">
          <ac:chgData name="14반 05학생" userId="S::a05@aischool.msai.kr::8d02db0f-8b5e-4ae0-8eed-7f9119471ff7" providerId="AD" clId="Web-{79E2966F-7721-7DC6-9BCF-0AFBB5DE3664}" dt="2024-08-28T07:30:19.150" v="1049"/>
          <ac:grpSpMkLst>
            <pc:docMk/>
            <pc:sldMk cId="0" sldId="286"/>
            <ac:grpSpMk id="20" creationId="{00000000-0000-0000-0000-000000000000}"/>
          </ac:grpSpMkLst>
        </pc:grpChg>
        <pc:grpChg chg="del mod">
          <ac:chgData name="14반 05학생" userId="S::a05@aischool.msai.kr::8d02db0f-8b5e-4ae0-8eed-7f9119471ff7" providerId="AD" clId="Web-{79E2966F-7721-7DC6-9BCF-0AFBB5DE3664}" dt="2024-08-28T07:29:52.508" v="1039"/>
          <ac:grpSpMkLst>
            <pc:docMk/>
            <pc:sldMk cId="0" sldId="286"/>
            <ac:grpSpMk id="23" creationId="{00000000-0000-0000-0000-000000000000}"/>
          </ac:grpSpMkLst>
        </pc:grpChg>
        <pc:grpChg chg="del">
          <ac:chgData name="14반 05학생" userId="S::a05@aischool.msai.kr::8d02db0f-8b5e-4ae0-8eed-7f9119471ff7" providerId="AD" clId="Web-{79E2966F-7721-7DC6-9BCF-0AFBB5DE3664}" dt="2024-08-28T07:30:23.135" v="1051"/>
          <ac:grpSpMkLst>
            <pc:docMk/>
            <pc:sldMk cId="0" sldId="286"/>
            <ac:grpSpMk id="26" creationId="{00000000-0000-0000-0000-000000000000}"/>
          </ac:grpSpMkLst>
        </pc:grpChg>
        <pc:grpChg chg="add mod">
          <ac:chgData name="14반 05학생" userId="S::a05@aischool.msai.kr::8d02db0f-8b5e-4ae0-8eed-7f9119471ff7" providerId="AD" clId="Web-{79E2966F-7721-7DC6-9BCF-0AFBB5DE3664}" dt="2024-08-28T07:32:20.092" v="1095" actId="1076"/>
          <ac:grpSpMkLst>
            <pc:docMk/>
            <pc:sldMk cId="0" sldId="286"/>
            <ac:grpSpMk id="35" creationId="{5D8B99FC-0007-89FC-C3F6-3D96672FBA85}"/>
          </ac:grpSpMkLst>
        </pc:grpChg>
        <pc:grpChg chg="add mod">
          <ac:chgData name="14반 05학생" userId="S::a05@aischool.msai.kr::8d02db0f-8b5e-4ae0-8eed-7f9119471ff7" providerId="AD" clId="Web-{79E2966F-7721-7DC6-9BCF-0AFBB5DE3664}" dt="2024-08-28T08:17:02.178" v="1840" actId="1076"/>
          <ac:grpSpMkLst>
            <pc:docMk/>
            <pc:sldMk cId="0" sldId="286"/>
            <ac:grpSpMk id="36" creationId="{34A8764E-76E1-672F-F0C5-47E46146048C}"/>
          </ac:grpSpMkLst>
        </pc:grpChg>
        <pc:grpChg chg="add del mod">
          <ac:chgData name="14반 05학생" userId="S::a05@aischool.msai.kr::8d02db0f-8b5e-4ae0-8eed-7f9119471ff7" providerId="AD" clId="Web-{79E2966F-7721-7DC6-9BCF-0AFBB5DE3664}" dt="2024-08-28T08:00:37.609" v="1325"/>
          <ac:grpSpMkLst>
            <pc:docMk/>
            <pc:sldMk cId="0" sldId="286"/>
            <ac:grpSpMk id="37" creationId="{0348B110-9FE0-0E49-8F3F-530D1C17C944}"/>
          </ac:grpSpMkLst>
        </pc:grpChg>
        <pc:grpChg chg="add del mod">
          <ac:chgData name="14반 05학생" userId="S::a05@aischool.msai.kr::8d02db0f-8b5e-4ae0-8eed-7f9119471ff7" providerId="AD" clId="Web-{79E2966F-7721-7DC6-9BCF-0AFBB5DE3664}" dt="2024-08-28T08:00:39.407" v="1327"/>
          <ac:grpSpMkLst>
            <pc:docMk/>
            <pc:sldMk cId="0" sldId="286"/>
            <ac:grpSpMk id="46" creationId="{C3A7D173-1DF4-5693-17BB-D0633617C7EF}"/>
          </ac:grpSpMkLst>
        </pc:grpChg>
        <pc:grpChg chg="add del mod">
          <ac:chgData name="14반 05학생" userId="S::a05@aischool.msai.kr::8d02db0f-8b5e-4ae0-8eed-7f9119471ff7" providerId="AD" clId="Web-{79E2966F-7721-7DC6-9BCF-0AFBB5DE3664}" dt="2024-08-28T08:00:38.860" v="1326"/>
          <ac:grpSpMkLst>
            <pc:docMk/>
            <pc:sldMk cId="0" sldId="286"/>
            <ac:grpSpMk id="55" creationId="{FEBB58C1-0D95-EC69-BDE3-49207E2B4D8B}"/>
          </ac:grpSpMkLst>
        </pc:grpChg>
        <pc:grpChg chg="add del mod">
          <ac:chgData name="14반 05학생" userId="S::a05@aischool.msai.kr::8d02db0f-8b5e-4ae0-8eed-7f9119471ff7" providerId="AD" clId="Web-{79E2966F-7721-7DC6-9BCF-0AFBB5DE3664}" dt="2024-08-28T08:10:29.054" v="1399"/>
          <ac:grpSpMkLst>
            <pc:docMk/>
            <pc:sldMk cId="0" sldId="286"/>
            <ac:grpSpMk id="64" creationId="{5A9E0E4D-0A92-2D2F-2EA3-985D38083192}"/>
          </ac:grpSpMkLst>
        </pc:grpChg>
        <pc:grpChg chg="add del mod">
          <ac:chgData name="14반 05학생" userId="S::a05@aischool.msai.kr::8d02db0f-8b5e-4ae0-8eed-7f9119471ff7" providerId="AD" clId="Web-{79E2966F-7721-7DC6-9BCF-0AFBB5DE3664}" dt="2024-08-28T08:09:33.755" v="1398"/>
          <ac:grpSpMkLst>
            <pc:docMk/>
            <pc:sldMk cId="0" sldId="286"/>
            <ac:grpSpMk id="73" creationId="{9FEC01B7-E4EB-B610-6CF9-5EC091844361}"/>
          </ac:grpSpMkLst>
        </pc:grpChg>
        <pc:grpChg chg="add del mod">
          <ac:chgData name="14반 05학생" userId="S::a05@aischool.msai.kr::8d02db0f-8b5e-4ae0-8eed-7f9119471ff7" providerId="AD" clId="Web-{79E2966F-7721-7DC6-9BCF-0AFBB5DE3664}" dt="2024-08-28T08:09:32.895" v="1397"/>
          <ac:grpSpMkLst>
            <pc:docMk/>
            <pc:sldMk cId="0" sldId="286"/>
            <ac:grpSpMk id="82" creationId="{69974339-E867-F96C-04A5-ABF43233645B}"/>
          </ac:grpSpMkLst>
        </pc:grpChg>
        <pc:grpChg chg="add mod">
          <ac:chgData name="14반 05학생" userId="S::a05@aischool.msai.kr::8d02db0f-8b5e-4ae0-8eed-7f9119471ff7" providerId="AD" clId="Web-{79E2966F-7721-7DC6-9BCF-0AFBB5DE3664}" dt="2024-08-28T08:17:02.178" v="1839" actId="1076"/>
          <ac:grpSpMkLst>
            <pc:docMk/>
            <pc:sldMk cId="0" sldId="286"/>
            <ac:grpSpMk id="91" creationId="{B938828F-35C6-5D01-5E07-81C723B8C3FA}"/>
          </ac:grpSpMkLst>
        </pc:grpChg>
        <pc:grpChg chg="add mod">
          <ac:chgData name="14반 05학생" userId="S::a05@aischool.msai.kr::8d02db0f-8b5e-4ae0-8eed-7f9119471ff7" providerId="AD" clId="Web-{79E2966F-7721-7DC6-9BCF-0AFBB5DE3664}" dt="2024-08-28T08:13:57.874" v="1558" actId="1076"/>
          <ac:grpSpMkLst>
            <pc:docMk/>
            <pc:sldMk cId="0" sldId="286"/>
            <ac:grpSpMk id="100" creationId="{21936377-11AF-EC11-CEFF-F6741325769F}"/>
          </ac:grpSpMkLst>
        </pc:grpChg>
        <pc:grpChg chg="add mod">
          <ac:chgData name="14반 05학생" userId="S::a05@aischool.msai.kr::8d02db0f-8b5e-4ae0-8eed-7f9119471ff7" providerId="AD" clId="Web-{79E2966F-7721-7DC6-9BCF-0AFBB5DE3664}" dt="2024-08-28T08:15:29.565" v="1734" actId="1076"/>
          <ac:grpSpMkLst>
            <pc:docMk/>
            <pc:sldMk cId="0" sldId="286"/>
            <ac:grpSpMk id="109" creationId="{1EC05EFD-3EA0-4A83-3AD6-0F172196D2EE}"/>
          </ac:grpSpMkLst>
        </pc:grpChg>
      </pc:sldChg>
      <pc:sldChg chg="modSp">
        <pc:chgData name="14반 05학생" userId="S::a05@aischool.msai.kr::8d02db0f-8b5e-4ae0-8eed-7f9119471ff7" providerId="AD" clId="Web-{79E2966F-7721-7DC6-9BCF-0AFBB5DE3664}" dt="2024-08-28T07:10:54.794" v="865" actId="20577"/>
        <pc:sldMkLst>
          <pc:docMk/>
          <pc:sldMk cId="0" sldId="291"/>
        </pc:sldMkLst>
        <pc:spChg chg="mod">
          <ac:chgData name="14반 05학생" userId="S::a05@aischool.msai.kr::8d02db0f-8b5e-4ae0-8eed-7f9119471ff7" providerId="AD" clId="Web-{79E2966F-7721-7DC6-9BCF-0AFBB5DE3664}" dt="2024-08-28T07:10:54.794" v="865" actId="20577"/>
          <ac:spMkLst>
            <pc:docMk/>
            <pc:sldMk cId="0" sldId="291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6312B19-4C40-A710-A2FB-D2DF0957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7" y="483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87599" y="4142682"/>
            <a:ext cx="1511280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 구성 및 역할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058859" y="1789436"/>
            <a:ext cx="5386652" cy="3354064"/>
            <a:chOff x="0" y="0"/>
            <a:chExt cx="7182202" cy="447208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182202" cy="4472085"/>
              <a:chOff x="0" y="0"/>
              <a:chExt cx="2029516" cy="126370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29516" cy="1263703"/>
              </a:xfrm>
              <a:custGeom>
                <a:avLst/>
                <a:gdLst/>
                <a:ahLst/>
                <a:cxnLst/>
                <a:rect l="l" t="t" r="r" b="b"/>
                <a:pathLst>
                  <a:path w="2029516" h="1263703">
                    <a:moveTo>
                      <a:pt x="0" y="0"/>
                    </a:moveTo>
                    <a:lnTo>
                      <a:pt x="2029516" y="0"/>
                    </a:lnTo>
                    <a:lnTo>
                      <a:pt x="2029516" y="1263703"/>
                    </a:lnTo>
                    <a:lnTo>
                      <a:pt x="0" y="1263703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2029516" cy="1311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70196" y="96299"/>
              <a:ext cx="6841809" cy="2326650"/>
              <a:chOff x="0" y="0"/>
              <a:chExt cx="1256338" cy="42723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56338" cy="427235"/>
              </a:xfrm>
              <a:custGeom>
                <a:avLst/>
                <a:gdLst/>
                <a:ahLst/>
                <a:cxnLst/>
                <a:rect l="l" t="t" r="r" b="b"/>
                <a:pathLst>
                  <a:path w="1256338" h="427235">
                    <a:moveTo>
                      <a:pt x="0" y="0"/>
                    </a:moveTo>
                    <a:lnTo>
                      <a:pt x="1256338" y="0"/>
                    </a:lnTo>
                    <a:lnTo>
                      <a:pt x="1256338" y="427235"/>
                    </a:lnTo>
                    <a:lnTo>
                      <a:pt x="0" y="427235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8143" b="-48143"/>
                </a:stretch>
              </a:blip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2777008"/>
              <a:ext cx="7182202" cy="39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8"/>
                </a:lnSpc>
              </a:pPr>
              <a:r>
                <a:rPr lang="en-US" sz="1957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팀원 김민정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91543" y="3581649"/>
              <a:ext cx="6199117" cy="354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9"/>
                </a:lnSpc>
              </a:pPr>
              <a:r>
                <a:rPr lang="en-US" sz="1537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웹 페이지 기획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57726" y="1790746"/>
            <a:ext cx="5386652" cy="3352754"/>
            <a:chOff x="0" y="0"/>
            <a:chExt cx="7182202" cy="447033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7182202" cy="4470338"/>
              <a:chOff x="0" y="0"/>
              <a:chExt cx="2199159" cy="136879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199159" cy="1368798"/>
              </a:xfrm>
              <a:custGeom>
                <a:avLst/>
                <a:gdLst/>
                <a:ahLst/>
                <a:cxnLst/>
                <a:rect l="l" t="t" r="r" b="b"/>
                <a:pathLst>
                  <a:path w="2199159" h="1368798">
                    <a:moveTo>
                      <a:pt x="0" y="0"/>
                    </a:moveTo>
                    <a:lnTo>
                      <a:pt x="2199159" y="0"/>
                    </a:lnTo>
                    <a:lnTo>
                      <a:pt x="2199159" y="1368798"/>
                    </a:lnTo>
                    <a:lnTo>
                      <a:pt x="0" y="136879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2199159" cy="1416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70196" y="88870"/>
              <a:ext cx="6841809" cy="2147172"/>
              <a:chOff x="0" y="0"/>
              <a:chExt cx="1361353" cy="42723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61353" cy="427235"/>
              </a:xfrm>
              <a:custGeom>
                <a:avLst/>
                <a:gdLst/>
                <a:ahLst/>
                <a:cxnLst/>
                <a:rect l="l" t="t" r="r" b="b"/>
                <a:pathLst>
                  <a:path w="1361353" h="427235">
                    <a:moveTo>
                      <a:pt x="0" y="0"/>
                    </a:moveTo>
                    <a:lnTo>
                      <a:pt x="1361353" y="0"/>
                    </a:lnTo>
                    <a:lnTo>
                      <a:pt x="1361353" y="427235"/>
                    </a:lnTo>
                    <a:lnTo>
                      <a:pt x="0" y="427235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56347" b="-56347"/>
                </a:stretch>
              </a:blip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0" y="2562790"/>
              <a:ext cx="7182202" cy="360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7"/>
                </a:lnSpc>
              </a:pPr>
              <a:r>
                <a:rPr lang="en-US" sz="1806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팀원 김승현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91543" y="3311212"/>
              <a:ext cx="6199117" cy="664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7"/>
                </a:lnSpc>
              </a:pPr>
              <a:r>
                <a:rPr lang="en-US" sz="141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오픈AI APi와 연동</a:t>
              </a:r>
            </a:p>
            <a:p>
              <a:pPr algn="ctr">
                <a:lnSpc>
                  <a:spcPts val="2057"/>
                </a:lnSpc>
              </a:pPr>
              <a:r>
                <a:rPr lang="en-US" sz="141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사용자 데이터를 기반으로 맞춤형 로직 개발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058859" y="5450528"/>
            <a:ext cx="5386652" cy="3412900"/>
            <a:chOff x="0" y="0"/>
            <a:chExt cx="7182202" cy="455053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7182202" cy="4550534"/>
              <a:chOff x="0" y="0"/>
              <a:chExt cx="1994528" cy="126370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94528" cy="1263703"/>
              </a:xfrm>
              <a:custGeom>
                <a:avLst/>
                <a:gdLst/>
                <a:ahLst/>
                <a:cxnLst/>
                <a:rect l="l" t="t" r="r" b="b"/>
                <a:pathLst>
                  <a:path w="1994528" h="1263703">
                    <a:moveTo>
                      <a:pt x="0" y="0"/>
                    </a:moveTo>
                    <a:lnTo>
                      <a:pt x="1994528" y="0"/>
                    </a:lnTo>
                    <a:lnTo>
                      <a:pt x="1994528" y="1263703"/>
                    </a:lnTo>
                    <a:lnTo>
                      <a:pt x="0" y="1263703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1994528" cy="1311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2825723"/>
              <a:ext cx="7182202" cy="397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9"/>
                </a:lnSpc>
              </a:pPr>
              <a:r>
                <a:rPr lang="en-US" sz="1991" err="1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팀원</a:t>
              </a:r>
              <a:r>
                <a:rPr lang="en-US" sz="1991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 </a:t>
              </a:r>
              <a:r>
                <a:rPr lang="en-US" sz="1991" err="1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서예건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91543" y="3645314"/>
              <a:ext cx="6199117" cy="359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564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웨 </a:t>
              </a:r>
              <a:r>
                <a:rPr lang="en-US" sz="1564" err="1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페이지</a:t>
              </a:r>
              <a:r>
                <a:rPr lang="en-US" sz="1564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1564" err="1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기획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657726" y="5509365"/>
            <a:ext cx="5386652" cy="3354064"/>
            <a:chOff x="0" y="0"/>
            <a:chExt cx="7182202" cy="4472085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7182202" cy="4472085"/>
              <a:chOff x="0" y="0"/>
              <a:chExt cx="2199159" cy="13693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199159" cy="1369333"/>
              </a:xfrm>
              <a:custGeom>
                <a:avLst/>
                <a:gdLst/>
                <a:ahLst/>
                <a:cxnLst/>
                <a:rect l="l" t="t" r="r" b="b"/>
                <a:pathLst>
                  <a:path w="2199159" h="1369333">
                    <a:moveTo>
                      <a:pt x="0" y="0"/>
                    </a:moveTo>
                    <a:lnTo>
                      <a:pt x="2199159" y="0"/>
                    </a:lnTo>
                    <a:lnTo>
                      <a:pt x="2199159" y="1369333"/>
                    </a:lnTo>
                    <a:lnTo>
                      <a:pt x="0" y="1369333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2199159" cy="141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70196" y="88870"/>
              <a:ext cx="6841809" cy="2147172"/>
              <a:chOff x="0" y="0"/>
              <a:chExt cx="1361353" cy="42723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361353" cy="427235"/>
              </a:xfrm>
              <a:custGeom>
                <a:avLst/>
                <a:gdLst/>
                <a:ahLst/>
                <a:cxnLst/>
                <a:rect l="l" t="t" r="r" b="b"/>
                <a:pathLst>
                  <a:path w="1361353" h="427235">
                    <a:moveTo>
                      <a:pt x="0" y="0"/>
                    </a:moveTo>
                    <a:lnTo>
                      <a:pt x="1361353" y="0"/>
                    </a:lnTo>
                    <a:lnTo>
                      <a:pt x="1361353" y="427235"/>
                    </a:lnTo>
                    <a:lnTo>
                      <a:pt x="0" y="427235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56347" b="-56347"/>
                </a:stretch>
              </a:blip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0" y="2562790"/>
              <a:ext cx="7182202" cy="360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7"/>
                </a:lnSpc>
              </a:pPr>
              <a:r>
                <a:rPr lang="en-US" sz="1806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팀원 신윤식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91543" y="3311212"/>
              <a:ext cx="6199117" cy="66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57"/>
                </a:lnSpc>
              </a:pPr>
              <a:r>
                <a:rPr lang="en-US" sz="141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광고, 마케팅 전략, 소셜 미디어 활용, 그리고 고품질의 제품 또는 서비스 제공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03629" y="2427685"/>
            <a:ext cx="4474536" cy="6045687"/>
            <a:chOff x="0" y="0"/>
            <a:chExt cx="5966048" cy="8060915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5966048" cy="8060915"/>
              <a:chOff x="0" y="0"/>
              <a:chExt cx="1013471" cy="1369333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013471" cy="1369333"/>
              </a:xfrm>
              <a:custGeom>
                <a:avLst/>
                <a:gdLst/>
                <a:ahLst/>
                <a:cxnLst/>
                <a:rect l="l" t="t" r="r" b="b"/>
                <a:pathLst>
                  <a:path w="1013471" h="1369333">
                    <a:moveTo>
                      <a:pt x="0" y="0"/>
                    </a:moveTo>
                    <a:lnTo>
                      <a:pt x="1013471" y="0"/>
                    </a:lnTo>
                    <a:lnTo>
                      <a:pt x="1013471" y="1369333"/>
                    </a:lnTo>
                    <a:lnTo>
                      <a:pt x="0" y="1369333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013471" cy="141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41377" y="160189"/>
              <a:ext cx="5683294" cy="3870269"/>
              <a:chOff x="0" y="0"/>
              <a:chExt cx="627373" cy="42723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27373" cy="427235"/>
              </a:xfrm>
              <a:custGeom>
                <a:avLst/>
                <a:gdLst/>
                <a:ahLst/>
                <a:cxnLst/>
                <a:rect l="l" t="t" r="r" b="b"/>
                <a:pathLst>
                  <a:path w="627373" h="427235">
                    <a:moveTo>
                      <a:pt x="0" y="0"/>
                    </a:moveTo>
                    <a:lnTo>
                      <a:pt x="627373" y="0"/>
                    </a:lnTo>
                    <a:lnTo>
                      <a:pt x="627373" y="427235"/>
                    </a:lnTo>
                    <a:lnTo>
                      <a:pt x="0" y="427235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4733" b="-4733"/>
                </a:stretch>
              </a:blip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0" y="4619419"/>
              <a:ext cx="5966048" cy="649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7"/>
                </a:lnSpc>
              </a:pPr>
              <a:r>
                <a:rPr lang="en-US" sz="3255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팀장 정혜린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408310" y="5650799"/>
              <a:ext cx="5149428" cy="1828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09"/>
                </a:lnSpc>
              </a:pPr>
              <a:r>
                <a:rPr lang="en-US" sz="2558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광고, 마케팅 전략, 소셜 미디어 활용, 그리고 고품질의 제품 또는 서비스 제공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 구성 및 역할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9E71CA3-05C6-4139-25BE-FFA732176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-132" b="4167"/>
          <a:stretch/>
        </p:blipFill>
        <p:spPr>
          <a:xfrm>
            <a:off x="7811353" y="5417840"/>
            <a:ext cx="1911822" cy="1730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8150" y="4142682"/>
            <a:ext cx="1567170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 절차 및 방법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수행 절차 및 방법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545938" y="1858939"/>
            <a:ext cx="13196123" cy="3535577"/>
            <a:chOff x="0" y="9525"/>
            <a:chExt cx="17594831" cy="4714103"/>
          </a:xfrm>
        </p:grpSpPr>
        <p:sp>
          <p:nvSpPr>
            <p:cNvPr id="8" name="AutoShape 8"/>
            <p:cNvSpPr/>
            <p:nvPr/>
          </p:nvSpPr>
          <p:spPr>
            <a:xfrm flipV="1">
              <a:off x="127472" y="1054863"/>
              <a:ext cx="17416559" cy="0"/>
            </a:xfrm>
            <a:prstGeom prst="line">
              <a:avLst/>
            </a:prstGeom>
            <a:ln w="25400" cap="rnd">
              <a:solidFill>
                <a:srgbClr val="3087BB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" name="Group 9"/>
            <p:cNvGrpSpPr/>
            <p:nvPr/>
          </p:nvGrpSpPr>
          <p:grpSpPr>
            <a:xfrm>
              <a:off x="0" y="914690"/>
              <a:ext cx="343372" cy="34337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446157" y="914690"/>
              <a:ext cx="343372" cy="3433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8891629" y="914690"/>
              <a:ext cx="343372" cy="34337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3337101" y="914690"/>
              <a:ext cx="343372" cy="343372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02578" y="1760811"/>
              <a:ext cx="4104352" cy="2962817"/>
              <a:chOff x="0" y="0"/>
              <a:chExt cx="810736" cy="58524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0736" cy="585248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585248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585248"/>
                    </a:lnTo>
                    <a:lnTo>
                      <a:pt x="0" y="58524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0736" cy="632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599535" y="1760811"/>
              <a:ext cx="4104352" cy="2962817"/>
              <a:chOff x="0" y="0"/>
              <a:chExt cx="810736" cy="58524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0736" cy="585248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585248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585248"/>
                    </a:lnTo>
                    <a:lnTo>
                      <a:pt x="0" y="58524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0736" cy="632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9045007" y="1760811"/>
              <a:ext cx="4104352" cy="2962817"/>
              <a:chOff x="0" y="0"/>
              <a:chExt cx="810736" cy="58524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0736" cy="585248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585248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585248"/>
                    </a:lnTo>
                    <a:lnTo>
                      <a:pt x="0" y="58524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10736" cy="632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3490479" y="1760811"/>
              <a:ext cx="4104352" cy="2962817"/>
              <a:chOff x="0" y="0"/>
              <a:chExt cx="810736" cy="58524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0736" cy="585248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585248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585248"/>
                    </a:lnTo>
                    <a:lnTo>
                      <a:pt x="0" y="58524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0736" cy="632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9525"/>
              <a:ext cx="3616504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1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446157" y="9525"/>
              <a:ext cx="3616504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2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8891629" y="9525"/>
              <a:ext cx="3616504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3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3337101" y="9525"/>
              <a:ext cx="3616504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4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72551" y="2366553"/>
              <a:ext cx="3660679" cy="10625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89"/>
                </a:lnSpc>
              </a:pPr>
              <a:r>
                <a:rPr lang="ko-KR" alt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</a:rPr>
                <a:t>프로젝트 아이디어 논의</a:t>
              </a:r>
            </a:p>
            <a:p>
              <a:pPr>
                <a:lnSpc>
                  <a:spcPts val="3189"/>
                </a:lnSpc>
              </a:pPr>
              <a:r>
                <a:rPr lang="ko-KR" alt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</a:rPr>
                <a:t>주제 설정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4847421" y="2432813"/>
              <a:ext cx="3616504" cy="515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9"/>
                </a:lnSpc>
              </a:pPr>
              <a:r>
                <a:rPr lang="ko-KR" alt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</a:rPr>
                <a:t>데이터 수집 및 검증</a:t>
              </a:r>
              <a:r>
                <a:rPr lang="en-US" altLang="ko-KR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</a:rPr>
                <a:t> </a:t>
              </a:r>
              <a:endPara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9292894" y="2432813"/>
              <a:ext cx="3616504" cy="515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9"/>
                </a:lnSpc>
              </a:pPr>
              <a:r>
                <a:rPr lang="ko-KR" alt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데이터</a:t>
              </a:r>
              <a:r>
                <a:rPr 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ko-KR" altLang="en-US" sz="215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전처리</a:t>
              </a:r>
              <a:endPara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3738366" y="2432813"/>
              <a:ext cx="3616504" cy="513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en-US" sz="2150">
                  <a:solidFill>
                    <a:srgbClr val="3087BB"/>
                  </a:solidFill>
                  <a:latin typeface="210 디딤고딕 Light"/>
                  <a:ea typeface="210 디딤고딕 Light"/>
                  <a:sym typeface="210 디딤고딕 Light"/>
                </a:rPr>
                <a:t>---</a:t>
              </a:r>
              <a:endParaRPr lang="ko-KR" altLang="en-US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545938" y="5722723"/>
            <a:ext cx="13196123" cy="3535577"/>
            <a:chOff x="0" y="9525"/>
            <a:chExt cx="17594831" cy="4714103"/>
          </a:xfrm>
        </p:grpSpPr>
        <p:sp>
          <p:nvSpPr>
            <p:cNvPr id="39" name="AutoShape 39"/>
            <p:cNvSpPr/>
            <p:nvPr/>
          </p:nvSpPr>
          <p:spPr>
            <a:xfrm flipV="1">
              <a:off x="127472" y="1054863"/>
              <a:ext cx="17416559" cy="0"/>
            </a:xfrm>
            <a:prstGeom prst="line">
              <a:avLst/>
            </a:prstGeom>
            <a:ln w="25400" cap="rnd">
              <a:solidFill>
                <a:srgbClr val="3087BB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0" name="Group 40"/>
            <p:cNvGrpSpPr/>
            <p:nvPr/>
          </p:nvGrpSpPr>
          <p:grpSpPr>
            <a:xfrm>
              <a:off x="0" y="914690"/>
              <a:ext cx="343372" cy="343372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4446157" y="914690"/>
              <a:ext cx="343372" cy="343372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>
              <a:off x="8891629" y="914690"/>
              <a:ext cx="343372" cy="343372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>
              <a:off x="13337101" y="914690"/>
              <a:ext cx="343372" cy="343372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102578" y="1760811"/>
              <a:ext cx="4104352" cy="2962817"/>
              <a:chOff x="0" y="0"/>
              <a:chExt cx="810736" cy="585248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0736" cy="585248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585248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585248"/>
                    </a:lnTo>
                    <a:lnTo>
                      <a:pt x="0" y="58524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47625"/>
                <a:ext cx="810736" cy="632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4599535" y="1760811"/>
              <a:ext cx="4104352" cy="2962817"/>
              <a:chOff x="0" y="0"/>
              <a:chExt cx="810736" cy="585248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0736" cy="585248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585248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585248"/>
                    </a:lnTo>
                    <a:lnTo>
                      <a:pt x="0" y="58524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810736" cy="632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9045007" y="1760811"/>
              <a:ext cx="4104352" cy="2962817"/>
              <a:chOff x="0" y="0"/>
              <a:chExt cx="810736" cy="585248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0736" cy="585248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585248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585248"/>
                    </a:lnTo>
                    <a:lnTo>
                      <a:pt x="0" y="58524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47625"/>
                <a:ext cx="810736" cy="632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13490479" y="1760811"/>
              <a:ext cx="4104352" cy="2962817"/>
              <a:chOff x="0" y="0"/>
              <a:chExt cx="810736" cy="585248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0736" cy="585248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585248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585248"/>
                    </a:lnTo>
                    <a:lnTo>
                      <a:pt x="0" y="585248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47625"/>
                <a:ext cx="810736" cy="632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0" name="TextBox 60"/>
            <p:cNvSpPr txBox="1"/>
            <p:nvPr/>
          </p:nvSpPr>
          <p:spPr>
            <a:xfrm>
              <a:off x="0" y="9525"/>
              <a:ext cx="3616504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5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4446157" y="9525"/>
              <a:ext cx="3616504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6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8891629" y="9525"/>
              <a:ext cx="3616504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7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3337101" y="9525"/>
              <a:ext cx="3616504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8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350464" y="2432813"/>
              <a:ext cx="3616504" cy="5135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en-US" sz="2150">
                  <a:solidFill>
                    <a:srgbClr val="3087BB"/>
                  </a:solidFill>
                  <a:latin typeface="210 디딤고딕 Light"/>
                  <a:ea typeface="210 디딤고딕 Light"/>
                  <a:sym typeface="210 디딤고딕 Light"/>
                </a:rPr>
                <a:t>---</a:t>
              </a:r>
              <a:endParaRPr lang="ko-KR" alt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4847421" y="2432813"/>
              <a:ext cx="3616504" cy="515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------</a:t>
              </a:r>
              <a:endPara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endParaRP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9292894" y="2432813"/>
              <a:ext cx="3616504" cy="515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9"/>
                </a:lnSpc>
              </a:pPr>
              <a:r>
                <a:rPr lang="ko-KR" alt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</a:rPr>
                <a:t>발표자료</a:t>
              </a:r>
              <a:r>
                <a:rPr 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</a:rPr>
                <a:t> </a:t>
              </a:r>
              <a:r>
                <a:rPr lang="ko-KR" alt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</a:rPr>
                <a:t>작성</a:t>
              </a:r>
              <a:endPara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endParaRP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13738366" y="2432813"/>
              <a:ext cx="3616504" cy="515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9"/>
                </a:lnSpc>
              </a:pPr>
              <a:r>
                <a:rPr lang="ko-KR" altLang="en-US" sz="2150">
                  <a:solidFill>
                    <a:srgbClr val="3087BB"/>
                  </a:solidFill>
                  <a:latin typeface="210 디딤고딕 Light"/>
                  <a:ea typeface="210 디딤고딕 Light"/>
                  <a:sym typeface="210 디딤고딕 Light"/>
                </a:rPr>
                <a:t>프로젝트 발표 및 평가</a:t>
              </a:r>
              <a:endParaRPr lang="en-US" sz="2150">
                <a:solidFill>
                  <a:srgbClr val="3087BB"/>
                </a:solidFill>
                <a:latin typeface="210 디딤고딕 Light"/>
                <a:ea typeface="210 디딤고딕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 캡쳐해서 넣기~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수행 절차 및 방법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 캡쳐해서 넣기~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수행 절차 및 방법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8150" y="4142682"/>
            <a:ext cx="1567170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 내용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783176" y="6057905"/>
            <a:ext cx="8670100" cy="3281604"/>
            <a:chOff x="0" y="-114300"/>
            <a:chExt cx="11560134" cy="4375473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0"/>
              <a:ext cx="5366874" cy="4375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739"/>
                </a:lnSpc>
                <a:buAutoNum type="arabicPeriod"/>
              </a:pPr>
              <a:r>
                <a:rPr lang="ko-KR" alt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</a:rPr>
                <a:t>프로젝트 주제 선정을 위한 사전 조사 및 데이터 수집</a:t>
              </a:r>
            </a:p>
            <a:p>
              <a:pPr>
                <a:lnSpc>
                  <a:spcPts val="3739"/>
                </a:lnSpc>
              </a:pPr>
              <a:r>
                <a:rPr 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2.  '</a:t>
              </a:r>
              <a:r>
                <a:rPr lang="ko-KR" altLang="en-US" sz="215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온통청년</a:t>
              </a:r>
              <a:r>
                <a:rPr lang="en-US" altLang="ko-KR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 API </a:t>
              </a:r>
              <a:r>
                <a:rPr lang="en-US" altLang="ko-KR" sz="215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호출</a:t>
              </a:r>
              <a:r>
                <a:rPr lang="en-US" altLang="ko-KR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및 </a:t>
              </a:r>
              <a:r>
                <a:rPr lang="en-US" altLang="ko-KR" sz="215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모델</a:t>
              </a:r>
              <a:r>
                <a:rPr lang="en-US" altLang="ko-KR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altLang="ko-KR" sz="215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학습</a:t>
              </a:r>
              <a:endParaRPr lang="en-US" altLang="ko-KR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endParaRPr>
            </a:p>
            <a:p>
              <a:pPr>
                <a:lnSpc>
                  <a:spcPts val="3739"/>
                </a:lnSpc>
              </a:pPr>
              <a:r>
                <a:rPr 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3. </a:t>
              </a:r>
              <a:r>
                <a:rPr lang="ko-KR" alt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네이버</a:t>
              </a:r>
              <a:r>
                <a:rPr 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ko-KR" alt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블로그</a:t>
              </a:r>
              <a:r>
                <a:rPr lang="en-US" altLang="ko-KR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API </a:t>
              </a:r>
              <a:r>
                <a:rPr lang="en-US" altLang="ko-KR" sz="215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호출</a:t>
              </a:r>
              <a:endParaRPr lang="ko-KR" alt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endParaRPr>
            </a:p>
            <a:p>
              <a:pPr>
                <a:lnSpc>
                  <a:spcPts val="3739"/>
                </a:lnSpc>
              </a:pPr>
              <a:r>
                <a:rPr 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4. AI</a:t>
              </a:r>
              <a:r>
                <a:rPr lang="ko-KR" alt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모델에서 </a:t>
              </a:r>
              <a:endParaRPr lang="en-US" altLang="ko-KR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endParaRPr>
            </a:p>
            <a:p>
              <a:pPr algn="l">
                <a:lnSpc>
                  <a:spcPts val="3739"/>
                </a:lnSpc>
              </a:pPr>
              <a:r>
                <a:rPr lang="en-US" sz="2150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5.</a:t>
              </a:r>
              <a:endPara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193260" y="-114300"/>
              <a:ext cx="5366874" cy="3039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6.</a:t>
              </a:r>
            </a:p>
            <a:p>
              <a:pPr algn="l">
                <a:lnSpc>
                  <a:spcPts val="373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7.</a:t>
              </a:r>
            </a:p>
            <a:p>
              <a:pPr algn="l">
                <a:lnSpc>
                  <a:spcPts val="373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8.</a:t>
              </a:r>
            </a:p>
            <a:p>
              <a:pPr algn="l">
                <a:lnSpc>
                  <a:spcPts val="373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9.</a:t>
              </a:r>
            </a:p>
            <a:p>
              <a:pPr algn="l">
                <a:lnSpc>
                  <a:spcPts val="373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10.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81418" y="1581291"/>
            <a:ext cx="1639410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5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주제 선정을 위한 사전조사 및 데이터 수집  </a:t>
            </a:r>
            <a:endParaRPr lang="ko-KR" altLang="en-US" sz="5000">
              <a:solidFill>
                <a:srgbClr val="1D2A3A"/>
              </a:solidFill>
              <a:latin typeface="210 밀레니얼"/>
              <a:ea typeface="210 밀레니얼"/>
              <a:cs typeface="210 밀레니얼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수행 내용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9452778-F531-805B-531C-4CEDFF63664C}"/>
              </a:ext>
            </a:extLst>
          </p:cNvPr>
          <p:cNvGrpSpPr/>
          <p:nvPr/>
        </p:nvGrpSpPr>
        <p:grpSpPr>
          <a:xfrm>
            <a:off x="4823051" y="8287945"/>
            <a:ext cx="8645620" cy="824070"/>
            <a:chOff x="1562139" y="8405605"/>
            <a:chExt cx="6830268" cy="706409"/>
          </a:xfrm>
        </p:grpSpPr>
        <p:grpSp>
          <p:nvGrpSpPr>
            <p:cNvPr id="7" name="Group 7"/>
            <p:cNvGrpSpPr/>
            <p:nvPr/>
          </p:nvGrpSpPr>
          <p:grpSpPr>
            <a:xfrm>
              <a:off x="1562139" y="8405605"/>
              <a:ext cx="6830268" cy="706409"/>
              <a:chOff x="0" y="0"/>
              <a:chExt cx="1798918" cy="1860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98918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1798918" h="186050">
                    <a:moveTo>
                      <a:pt x="0" y="0"/>
                    </a:moveTo>
                    <a:lnTo>
                      <a:pt x="1798918" y="0"/>
                    </a:lnTo>
                    <a:lnTo>
                      <a:pt x="1798918" y="186050"/>
                    </a:lnTo>
                    <a:lnTo>
                      <a:pt x="0" y="18605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798918" cy="233675"/>
              </a:xfrm>
              <a:prstGeom prst="rect">
                <a:avLst/>
              </a:prstGeom>
            </p:spPr>
            <p:txBody>
              <a:bodyPr lIns="45718" tIns="45718" rIns="45718" bIns="4571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D6631E-9402-2178-E12D-437D7192B9DD}"/>
                </a:ext>
              </a:extLst>
            </p:cNvPr>
            <p:cNvSpPr txBox="1"/>
            <p:nvPr/>
          </p:nvSpPr>
          <p:spPr>
            <a:xfrm>
              <a:off x="1729620" y="8567806"/>
              <a:ext cx="6492285" cy="39574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400" err="1">
                  <a:ea typeface="맑은 고딕"/>
                  <a:cs typeface="Calibri"/>
                </a:rPr>
                <a:t>OCR로</a:t>
              </a:r>
              <a:r>
                <a:rPr lang="ko-KR" altLang="en-US" sz="2400">
                  <a:ea typeface="맑은 고딕"/>
                  <a:cs typeface="Calibri"/>
                </a:rPr>
                <a:t> 이미지 데이터를 텍스트로 변환하여  공공데이터 수집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D7B15B3-600C-7B18-3C12-EB402D05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" t="773" r="45255" b="340"/>
          <a:stretch/>
        </p:blipFill>
        <p:spPr>
          <a:xfrm>
            <a:off x="8646443" y="3052896"/>
            <a:ext cx="8599847" cy="452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BD1879-5064-9CA0-B023-B11C2AE57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7" t="356" r="16566" b="358"/>
          <a:stretch/>
        </p:blipFill>
        <p:spPr>
          <a:xfrm>
            <a:off x="1084715" y="2826513"/>
            <a:ext cx="7337422" cy="4962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5265839" y="1699681"/>
            <a:ext cx="722623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5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온통청년</a:t>
            </a:r>
            <a:r>
              <a:rPr lang="ko-KR" altLang="en-US" sz="635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API 호출</a:t>
            </a:r>
            <a:endParaRPr lang="ko-KR" altLang="en-US" sz="6350">
              <a:solidFill>
                <a:srgbClr val="1D2A3A"/>
              </a:solidFill>
              <a:latin typeface="210 밀레니얼"/>
              <a:ea typeface="210 밀레니얼"/>
              <a:cs typeface="210 밀레니얼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수행 내용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760368" y="3088398"/>
            <a:ext cx="6830268" cy="6023616"/>
            <a:chOff x="0" y="0"/>
            <a:chExt cx="9107025" cy="803148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7089609"/>
              <a:ext cx="9107025" cy="941879"/>
              <a:chOff x="0" y="0"/>
              <a:chExt cx="1798918" cy="1860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98918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1798918" h="186050">
                    <a:moveTo>
                      <a:pt x="0" y="0"/>
                    </a:moveTo>
                    <a:lnTo>
                      <a:pt x="1798918" y="0"/>
                    </a:lnTo>
                    <a:lnTo>
                      <a:pt x="1798918" y="186050"/>
                    </a:lnTo>
                    <a:lnTo>
                      <a:pt x="0" y="18605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798918" cy="233675"/>
              </a:xfrm>
              <a:prstGeom prst="rect">
                <a:avLst/>
              </a:prstGeom>
            </p:spPr>
            <p:txBody>
              <a:bodyPr lIns="45718" tIns="45718" rIns="45718" bIns="4571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048840" y="0"/>
              <a:ext cx="7009345" cy="6848309"/>
              <a:chOff x="0" y="0"/>
              <a:chExt cx="1246047" cy="12174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46047" cy="1217420"/>
              </a:xfrm>
              <a:custGeom>
                <a:avLst/>
                <a:gdLst/>
                <a:ahLst/>
                <a:cxnLst/>
                <a:rect l="l" t="t" r="r" b="b"/>
                <a:pathLst>
                  <a:path w="1246047" h="1217420">
                    <a:moveTo>
                      <a:pt x="0" y="0"/>
                    </a:moveTo>
                    <a:lnTo>
                      <a:pt x="1246047" y="0"/>
                    </a:lnTo>
                    <a:lnTo>
                      <a:pt x="1246047" y="1217420"/>
                    </a:lnTo>
                    <a:lnTo>
                      <a:pt x="0" y="121742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246047" cy="12650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214940" y="176592"/>
              <a:ext cx="6677145" cy="6495126"/>
              <a:chOff x="0" y="0"/>
              <a:chExt cx="771345" cy="75031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71345" cy="750318"/>
              </a:xfrm>
              <a:custGeom>
                <a:avLst/>
                <a:gdLst/>
                <a:ahLst/>
                <a:cxnLst/>
                <a:rect l="l" t="t" r="r" b="b"/>
                <a:pathLst>
                  <a:path w="771345" h="750318">
                    <a:moveTo>
                      <a:pt x="0" y="0"/>
                    </a:moveTo>
                    <a:lnTo>
                      <a:pt x="771345" y="0"/>
                    </a:lnTo>
                    <a:lnTo>
                      <a:pt x="771345" y="750318"/>
                    </a:lnTo>
                    <a:lnTo>
                      <a:pt x="0" y="750318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2864" r="-22864"/>
                </a:stretch>
              </a:blipFill>
            </p:spPr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005ED00-97DD-50F4-6E3C-DFA2308340F9}"/>
              </a:ext>
            </a:extLst>
          </p:cNvPr>
          <p:cNvGrpSpPr/>
          <p:nvPr/>
        </p:nvGrpSpPr>
        <p:grpSpPr>
          <a:xfrm>
            <a:off x="1562139" y="3088398"/>
            <a:ext cx="6830268" cy="6023616"/>
            <a:chOff x="1562139" y="3088398"/>
            <a:chExt cx="6830268" cy="6023616"/>
          </a:xfrm>
        </p:grpSpPr>
        <p:grpSp>
          <p:nvGrpSpPr>
            <p:cNvPr id="7" name="Group 7"/>
            <p:cNvGrpSpPr/>
            <p:nvPr/>
          </p:nvGrpSpPr>
          <p:grpSpPr>
            <a:xfrm>
              <a:off x="1562139" y="8405605"/>
              <a:ext cx="6830268" cy="706409"/>
              <a:chOff x="0" y="0"/>
              <a:chExt cx="1798918" cy="1860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98918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1798918" h="186050">
                    <a:moveTo>
                      <a:pt x="0" y="0"/>
                    </a:moveTo>
                    <a:lnTo>
                      <a:pt x="1798918" y="0"/>
                    </a:lnTo>
                    <a:lnTo>
                      <a:pt x="1798918" y="186050"/>
                    </a:lnTo>
                    <a:lnTo>
                      <a:pt x="0" y="18605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798918" cy="233675"/>
              </a:xfrm>
              <a:prstGeom prst="rect">
                <a:avLst/>
              </a:prstGeom>
            </p:spPr>
            <p:txBody>
              <a:bodyPr lIns="45718" tIns="45718" rIns="45718" bIns="4571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348769" y="3088398"/>
              <a:ext cx="5257008" cy="5136232"/>
              <a:chOff x="0" y="0"/>
              <a:chExt cx="1246047" cy="121742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46047" cy="1217420"/>
              </a:xfrm>
              <a:custGeom>
                <a:avLst/>
                <a:gdLst/>
                <a:ahLst/>
                <a:cxnLst/>
                <a:rect l="l" t="t" r="r" b="b"/>
                <a:pathLst>
                  <a:path w="1246047" h="1217420">
                    <a:moveTo>
                      <a:pt x="0" y="0"/>
                    </a:moveTo>
                    <a:lnTo>
                      <a:pt x="1246047" y="0"/>
                    </a:lnTo>
                    <a:lnTo>
                      <a:pt x="1246047" y="1217420"/>
                    </a:lnTo>
                    <a:lnTo>
                      <a:pt x="0" y="121742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246047" cy="12650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A5057E-3330-8434-F66B-273B725852D1}"/>
                </a:ext>
              </a:extLst>
            </p:cNvPr>
            <p:cNvSpPr txBox="1"/>
            <p:nvPr/>
          </p:nvSpPr>
          <p:spPr>
            <a:xfrm>
              <a:off x="3072387" y="8562248"/>
              <a:ext cx="381993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400" err="1">
                  <a:ea typeface="맑은 고딕"/>
                  <a:cs typeface="Calibri"/>
                </a:rPr>
                <a:t>온통청년</a:t>
              </a:r>
              <a:r>
                <a:rPr lang="ko-KR" altLang="en-US" sz="2400">
                  <a:ea typeface="맑은 고딕"/>
                  <a:cs typeface="Calibri"/>
                </a:rPr>
                <a:t> API  요청 및 호출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20F0233-4643-7E57-B786-FDC551434AA8}"/>
              </a:ext>
            </a:extLst>
          </p:cNvPr>
          <p:cNvSpPr txBox="1"/>
          <p:nvPr/>
        </p:nvSpPr>
        <p:spPr>
          <a:xfrm>
            <a:off x="11630368" y="8553974"/>
            <a:ext cx="34886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err="1">
                <a:ea typeface="맑은 고딕"/>
                <a:cs typeface="Calibri"/>
              </a:rPr>
              <a:t>Azure</a:t>
            </a:r>
            <a:r>
              <a:rPr lang="ko-KR" altLang="en-US" sz="2400">
                <a:ea typeface="맑은 고딕"/>
                <a:cs typeface="Calibri"/>
              </a:rPr>
              <a:t> </a:t>
            </a:r>
            <a:r>
              <a:rPr lang="ko-KR" altLang="en-US" sz="2400" err="1">
                <a:ea typeface="맑은 고딕"/>
                <a:cs typeface="Calibri"/>
              </a:rPr>
              <a:t>OpenAI</a:t>
            </a:r>
            <a:r>
              <a:rPr lang="ko-KR" altLang="en-US" sz="2400">
                <a:ea typeface="맑은 고딕"/>
                <a:cs typeface="Calibri"/>
              </a:rPr>
              <a:t> 모델 학습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62139" y="3088398"/>
            <a:ext cx="6830268" cy="6023616"/>
            <a:chOff x="0" y="0"/>
            <a:chExt cx="9107025" cy="8031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7089609"/>
              <a:ext cx="9107025" cy="941879"/>
              <a:chOff x="0" y="0"/>
              <a:chExt cx="1798918" cy="1860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98918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1798918" h="186050">
                    <a:moveTo>
                      <a:pt x="0" y="0"/>
                    </a:moveTo>
                    <a:lnTo>
                      <a:pt x="1798918" y="0"/>
                    </a:lnTo>
                    <a:lnTo>
                      <a:pt x="1798918" y="186050"/>
                    </a:lnTo>
                    <a:lnTo>
                      <a:pt x="0" y="18605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798918" cy="233675"/>
              </a:xfrm>
              <a:prstGeom prst="rect">
                <a:avLst/>
              </a:prstGeom>
            </p:spPr>
            <p:txBody>
              <a:bodyPr lIns="45718" tIns="45718" rIns="45718" bIns="4571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048840" y="0"/>
              <a:ext cx="7009345" cy="6848309"/>
              <a:chOff x="0" y="0"/>
              <a:chExt cx="1246047" cy="121742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46047" cy="1217420"/>
              </a:xfrm>
              <a:custGeom>
                <a:avLst/>
                <a:gdLst/>
                <a:ahLst/>
                <a:cxnLst/>
                <a:rect l="l" t="t" r="r" b="b"/>
                <a:pathLst>
                  <a:path w="1246047" h="1217420">
                    <a:moveTo>
                      <a:pt x="0" y="0"/>
                    </a:moveTo>
                    <a:lnTo>
                      <a:pt x="1246047" y="0"/>
                    </a:lnTo>
                    <a:lnTo>
                      <a:pt x="1246047" y="1217420"/>
                    </a:lnTo>
                    <a:lnTo>
                      <a:pt x="0" y="121742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246047" cy="12650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214940" y="176592"/>
              <a:ext cx="6677145" cy="6495126"/>
              <a:chOff x="0" y="0"/>
              <a:chExt cx="771345" cy="75031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71345" cy="750318"/>
              </a:xfrm>
              <a:custGeom>
                <a:avLst/>
                <a:gdLst/>
                <a:ahLst/>
                <a:cxnLst/>
                <a:rect l="l" t="t" r="r" b="b"/>
                <a:pathLst>
                  <a:path w="771345" h="750318">
                    <a:moveTo>
                      <a:pt x="0" y="0"/>
                    </a:moveTo>
                    <a:lnTo>
                      <a:pt x="771345" y="0"/>
                    </a:lnTo>
                    <a:lnTo>
                      <a:pt x="771345" y="750318"/>
                    </a:lnTo>
                    <a:lnTo>
                      <a:pt x="0" y="750318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2864" r="-22864"/>
                </a:stretch>
              </a:blipFill>
            </p:spPr>
          </p:sp>
        </p:grpSp>
      </p:grpSp>
      <p:sp>
        <p:nvSpPr>
          <p:cNvPr id="15" name="TextBox 15"/>
          <p:cNvSpPr txBox="1"/>
          <p:nvPr/>
        </p:nvSpPr>
        <p:spPr>
          <a:xfrm>
            <a:off x="4023448" y="1649987"/>
            <a:ext cx="1022453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5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네이버 블로그 API 호출</a:t>
            </a:r>
            <a:endParaRPr lang="ko-KR" altLang="en-US" sz="6350">
              <a:solidFill>
                <a:srgbClr val="1D2A3A"/>
              </a:solidFill>
              <a:latin typeface="210 밀레니얼"/>
              <a:ea typeface="210 밀레니얼"/>
              <a:cs typeface="210 밀레니얼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수행 내용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546998" y="3088398"/>
            <a:ext cx="5257008" cy="5136232"/>
            <a:chOff x="0" y="0"/>
            <a:chExt cx="1246047" cy="12174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46047" cy="1217420"/>
            </a:xfrm>
            <a:custGeom>
              <a:avLst/>
              <a:gdLst/>
              <a:ahLst/>
              <a:cxnLst/>
              <a:rect l="l" t="t" r="r" b="b"/>
              <a:pathLst>
                <a:path w="1246047" h="1217420">
                  <a:moveTo>
                    <a:pt x="0" y="0"/>
                  </a:moveTo>
                  <a:lnTo>
                    <a:pt x="1246047" y="0"/>
                  </a:lnTo>
                  <a:lnTo>
                    <a:pt x="1246047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46047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671573" y="3220842"/>
            <a:ext cx="5007858" cy="4871345"/>
            <a:chOff x="0" y="0"/>
            <a:chExt cx="771345" cy="7503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71345" cy="750318"/>
            </a:xfrm>
            <a:custGeom>
              <a:avLst/>
              <a:gdLst/>
              <a:ahLst/>
              <a:cxnLst/>
              <a:rect l="l" t="t" r="r" b="b"/>
              <a:pathLst>
                <a:path w="771345" h="750318">
                  <a:moveTo>
                    <a:pt x="0" y="0"/>
                  </a:moveTo>
                  <a:lnTo>
                    <a:pt x="771345" y="0"/>
                  </a:lnTo>
                  <a:lnTo>
                    <a:pt x="771345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22864" r="-22864"/>
              </a:stretch>
            </a:blipFill>
          </p:spPr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CBB54DA-E784-1DED-4108-1380F92361AC}"/>
              </a:ext>
            </a:extLst>
          </p:cNvPr>
          <p:cNvSpPr txBox="1"/>
          <p:nvPr/>
        </p:nvSpPr>
        <p:spPr>
          <a:xfrm>
            <a:off x="2847567" y="8578832"/>
            <a:ext cx="44659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  <a:cs typeface="Calibri"/>
              </a:rPr>
              <a:t>네이버 블로그 API 요청 및 호출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85B09A-7F17-70A2-DB48-42F868F478E2}"/>
              </a:ext>
            </a:extLst>
          </p:cNvPr>
          <p:cNvGrpSpPr/>
          <p:nvPr/>
        </p:nvGrpSpPr>
        <p:grpSpPr>
          <a:xfrm>
            <a:off x="9760368" y="8405605"/>
            <a:ext cx="6830268" cy="946254"/>
            <a:chOff x="9760368" y="8405605"/>
            <a:chExt cx="6830268" cy="946254"/>
          </a:xfrm>
        </p:grpSpPr>
        <p:grpSp>
          <p:nvGrpSpPr>
            <p:cNvPr id="19" name="Group 19"/>
            <p:cNvGrpSpPr/>
            <p:nvPr/>
          </p:nvGrpSpPr>
          <p:grpSpPr>
            <a:xfrm>
              <a:off x="9760368" y="8405605"/>
              <a:ext cx="6830268" cy="921756"/>
              <a:chOff x="0" y="0"/>
              <a:chExt cx="1798918" cy="1860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98918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1798918" h="186050">
                    <a:moveTo>
                      <a:pt x="0" y="0"/>
                    </a:moveTo>
                    <a:lnTo>
                      <a:pt x="1798918" y="0"/>
                    </a:lnTo>
                    <a:lnTo>
                      <a:pt x="1798918" y="186050"/>
                    </a:lnTo>
                    <a:lnTo>
                      <a:pt x="0" y="18605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798918" cy="233675"/>
              </a:xfrm>
              <a:prstGeom prst="rect">
                <a:avLst/>
              </a:prstGeom>
            </p:spPr>
            <p:txBody>
              <a:bodyPr lIns="45718" tIns="45718" rIns="45718" bIns="4571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40508E-5360-D8DF-41DB-D4C0B440B605}"/>
                </a:ext>
              </a:extLst>
            </p:cNvPr>
            <p:cNvSpPr txBox="1"/>
            <p:nvPr/>
          </p:nvSpPr>
          <p:spPr>
            <a:xfrm>
              <a:off x="10305057" y="8520862"/>
              <a:ext cx="5973416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400" err="1">
                  <a:ea typeface="맑은 고딕"/>
                  <a:cs typeface="Calibri"/>
                </a:rPr>
                <a:t>챗봇에서</a:t>
              </a:r>
              <a:r>
                <a:rPr lang="ko-KR" altLang="en-US" sz="2400">
                  <a:ea typeface="맑은 고딕"/>
                  <a:cs typeface="Calibri"/>
                </a:rPr>
                <a:t> '리뷰' 키워드 인식하여 정책 관련 블로그 리뷰 제공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9350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63561" y="4187554"/>
            <a:ext cx="849143" cy="704277"/>
            <a:chOff x="0" y="0"/>
            <a:chExt cx="223643" cy="1854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96450" y="4187554"/>
            <a:ext cx="849143" cy="704277"/>
            <a:chOff x="0" y="0"/>
            <a:chExt cx="223643" cy="1854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63561" y="5207563"/>
            <a:ext cx="849143" cy="704277"/>
            <a:chOff x="0" y="0"/>
            <a:chExt cx="223643" cy="185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6450" y="5207563"/>
            <a:ext cx="849143" cy="704277"/>
            <a:chOff x="0" y="0"/>
            <a:chExt cx="223643" cy="1854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63561" y="6196682"/>
            <a:ext cx="849143" cy="704277"/>
            <a:chOff x="0" y="0"/>
            <a:chExt cx="223643" cy="185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6450" y="6196682"/>
            <a:ext cx="849143" cy="704277"/>
            <a:chOff x="0" y="0"/>
            <a:chExt cx="223643" cy="1854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79057" y="7207813"/>
            <a:ext cx="849143" cy="704277"/>
            <a:chOff x="0" y="0"/>
            <a:chExt cx="223643" cy="1854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511946" y="7207813"/>
            <a:ext cx="849143" cy="704277"/>
            <a:chOff x="0" y="0"/>
            <a:chExt cx="223643" cy="185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24718" y="4320618"/>
            <a:ext cx="38863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98211" y="4339668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398215" y="533766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62822" y="5318615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 구성 및 역할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98215" y="6348796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24718" y="6329746"/>
            <a:ext cx="423231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수행 절차 및 방법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98215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062822" y="7340877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수행 내용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38853" y="435955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338848" y="535967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338853" y="635980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38848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03460" y="434050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 구현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003455" y="5340627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AI의 윤리성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003460" y="634075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한계 및 개선방안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03455" y="7340877"/>
            <a:ext cx="430196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프로젝트를 수행하며 느낀점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95756" y="8405605"/>
            <a:ext cx="6813459" cy="924923"/>
            <a:chOff x="0" y="0"/>
            <a:chExt cx="1798918" cy="1860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8918" cy="186050"/>
            </a:xfrm>
            <a:custGeom>
              <a:avLst/>
              <a:gdLst/>
              <a:ahLst/>
              <a:cxnLst/>
              <a:rect l="l" t="t" r="r" b="b"/>
              <a:pathLst>
                <a:path w="1798918" h="186050">
                  <a:moveTo>
                    <a:pt x="0" y="0"/>
                  </a:moveTo>
                  <a:lnTo>
                    <a:pt x="1798918" y="0"/>
                  </a:lnTo>
                  <a:lnTo>
                    <a:pt x="1798918" y="186050"/>
                  </a:lnTo>
                  <a:lnTo>
                    <a:pt x="0" y="18605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98918" cy="233675"/>
            </a:xfrm>
            <a:prstGeom prst="rect">
              <a:avLst/>
            </a:prstGeom>
          </p:spPr>
          <p:txBody>
            <a:bodyPr lIns="45718" tIns="45718" rIns="45718" bIns="45718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51100" y="1699681"/>
            <a:ext cx="838580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5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</a:rPr>
              <a:t>페르소나 부여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수행 내용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28456" y="8405605"/>
            <a:ext cx="6830268" cy="924923"/>
            <a:chOff x="0" y="0"/>
            <a:chExt cx="1798918" cy="1860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8918" cy="186050"/>
            </a:xfrm>
            <a:custGeom>
              <a:avLst/>
              <a:gdLst/>
              <a:ahLst/>
              <a:cxnLst/>
              <a:rect l="l" t="t" r="r" b="b"/>
              <a:pathLst>
                <a:path w="1798918" h="186050">
                  <a:moveTo>
                    <a:pt x="0" y="0"/>
                  </a:moveTo>
                  <a:lnTo>
                    <a:pt x="1798918" y="0"/>
                  </a:lnTo>
                  <a:lnTo>
                    <a:pt x="1798918" y="186050"/>
                  </a:lnTo>
                  <a:lnTo>
                    <a:pt x="0" y="18605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98918" cy="233675"/>
            </a:xfrm>
            <a:prstGeom prst="rect">
              <a:avLst/>
            </a:prstGeom>
          </p:spPr>
          <p:txBody>
            <a:bodyPr lIns="45718" tIns="45718" rIns="45718" bIns="45718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A10E721-B075-35E5-CE84-B6D22428B4D6}"/>
              </a:ext>
            </a:extLst>
          </p:cNvPr>
          <p:cNvSpPr txBox="1"/>
          <p:nvPr/>
        </p:nvSpPr>
        <p:spPr>
          <a:xfrm>
            <a:off x="1614461" y="8545703"/>
            <a:ext cx="67851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err="1">
                <a:ea typeface="맑은 고딕"/>
                <a:cs typeface="Calibri"/>
              </a:rPr>
              <a:t>OpenAI의</a:t>
            </a:r>
            <a:r>
              <a:rPr lang="ko-KR" altLang="en-US" sz="2400">
                <a:ea typeface="맑은 고딕"/>
                <a:cs typeface="Calibri"/>
              </a:rPr>
              <a:t> 학습된 모델에서 각자 캐릭터를 선정하여 시스템 메시지 테스트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3CC3F6-831D-617E-60D7-CB6AA4729A6A}"/>
              </a:ext>
            </a:extLst>
          </p:cNvPr>
          <p:cNvSpPr txBox="1"/>
          <p:nvPr/>
        </p:nvSpPr>
        <p:spPr>
          <a:xfrm>
            <a:off x="10208476" y="8558130"/>
            <a:ext cx="63212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  <a:cs typeface="Calibri"/>
              </a:rPr>
              <a:t>메인 페이지에서 사용자가 원하는 캐릭터를 선택할 수 있도록 배치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D62929F-9AB2-810C-41C8-EEE15363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659" y="2930618"/>
            <a:ext cx="7555007" cy="5266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F58EAFA-0AEC-3EA5-BA8F-BA6B3F6AA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77" y="3115235"/>
            <a:ext cx="8105775" cy="461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3401036" y="1614907"/>
            <a:ext cx="1126741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5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</a:rPr>
              <a:t>Azure AI Speech TTS </a:t>
            </a:r>
            <a:r>
              <a:rPr lang="ko-KR" altLang="en-US" sz="635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</a:rPr>
              <a:t>구현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수행 내용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668122" y="3091766"/>
            <a:ext cx="5085192" cy="5693865"/>
            <a:chOff x="0" y="0"/>
            <a:chExt cx="6780256" cy="759182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6706853"/>
              <a:ext cx="6780256" cy="884967"/>
              <a:chOff x="0" y="0"/>
              <a:chExt cx="1425439" cy="1860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25439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1425439" h="186050">
                    <a:moveTo>
                      <a:pt x="0" y="0"/>
                    </a:moveTo>
                    <a:lnTo>
                      <a:pt x="1425439" y="0"/>
                    </a:lnTo>
                    <a:lnTo>
                      <a:pt x="1425439" y="186050"/>
                    </a:lnTo>
                    <a:lnTo>
                      <a:pt x="0" y="18605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425439" cy="233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97219" y="0"/>
              <a:ext cx="6585818" cy="6434512"/>
              <a:chOff x="0" y="0"/>
              <a:chExt cx="1246047" cy="12174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46047" cy="1217420"/>
              </a:xfrm>
              <a:custGeom>
                <a:avLst/>
                <a:gdLst/>
                <a:ahLst/>
                <a:cxnLst/>
                <a:rect l="l" t="t" r="r" b="b"/>
                <a:pathLst>
                  <a:path w="1246047" h="1217420">
                    <a:moveTo>
                      <a:pt x="0" y="0"/>
                    </a:moveTo>
                    <a:lnTo>
                      <a:pt x="1246047" y="0"/>
                    </a:lnTo>
                    <a:lnTo>
                      <a:pt x="1246047" y="1217420"/>
                    </a:lnTo>
                    <a:lnTo>
                      <a:pt x="0" y="121742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246047" cy="1265045"/>
              </a:xfrm>
              <a:prstGeom prst="rect">
                <a:avLst/>
              </a:prstGeom>
            </p:spPr>
            <p:txBody>
              <a:bodyPr lIns="56447" tIns="56447" rIns="56447" bIns="5644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53283" y="165921"/>
              <a:ext cx="6273691" cy="6102670"/>
              <a:chOff x="0" y="0"/>
              <a:chExt cx="771345" cy="75031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71345" cy="750318"/>
              </a:xfrm>
              <a:custGeom>
                <a:avLst/>
                <a:gdLst/>
                <a:ahLst/>
                <a:cxnLst/>
                <a:rect l="l" t="t" r="r" b="b"/>
                <a:pathLst>
                  <a:path w="771345" h="750318">
                    <a:moveTo>
                      <a:pt x="0" y="0"/>
                    </a:moveTo>
                    <a:lnTo>
                      <a:pt x="771345" y="0"/>
                    </a:lnTo>
                    <a:lnTo>
                      <a:pt x="771345" y="750318"/>
                    </a:lnTo>
                    <a:lnTo>
                      <a:pt x="0" y="750318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2864" r="-22864"/>
                </a:stretch>
              </a:blip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12174108" y="3051982"/>
            <a:ext cx="5085192" cy="5693865"/>
            <a:chOff x="0" y="0"/>
            <a:chExt cx="6780256" cy="759182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6706853"/>
              <a:ext cx="6780256" cy="884967"/>
              <a:chOff x="0" y="0"/>
              <a:chExt cx="1425439" cy="1860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25439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1425439" h="186050">
                    <a:moveTo>
                      <a:pt x="0" y="0"/>
                    </a:moveTo>
                    <a:lnTo>
                      <a:pt x="1425439" y="0"/>
                    </a:lnTo>
                    <a:lnTo>
                      <a:pt x="1425439" y="186050"/>
                    </a:lnTo>
                    <a:lnTo>
                      <a:pt x="0" y="18605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425439" cy="233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97219" y="0"/>
              <a:ext cx="6585818" cy="6434512"/>
              <a:chOff x="0" y="0"/>
              <a:chExt cx="1246047" cy="12174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46047" cy="1217420"/>
              </a:xfrm>
              <a:custGeom>
                <a:avLst/>
                <a:gdLst/>
                <a:ahLst/>
                <a:cxnLst/>
                <a:rect l="l" t="t" r="r" b="b"/>
                <a:pathLst>
                  <a:path w="1246047" h="1217420">
                    <a:moveTo>
                      <a:pt x="0" y="0"/>
                    </a:moveTo>
                    <a:lnTo>
                      <a:pt x="1246047" y="0"/>
                    </a:lnTo>
                    <a:lnTo>
                      <a:pt x="1246047" y="1217420"/>
                    </a:lnTo>
                    <a:lnTo>
                      <a:pt x="0" y="121742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246047" cy="1265045"/>
              </a:xfrm>
              <a:prstGeom prst="rect">
                <a:avLst/>
              </a:prstGeom>
            </p:spPr>
            <p:txBody>
              <a:bodyPr lIns="56447" tIns="56447" rIns="56447" bIns="5644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53283" y="165921"/>
              <a:ext cx="6273691" cy="6102670"/>
              <a:chOff x="0" y="0"/>
              <a:chExt cx="771345" cy="75031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71345" cy="750318"/>
              </a:xfrm>
              <a:custGeom>
                <a:avLst/>
                <a:gdLst/>
                <a:ahLst/>
                <a:cxnLst/>
                <a:rect l="l" t="t" r="r" b="b"/>
                <a:pathLst>
                  <a:path w="771345" h="750318">
                    <a:moveTo>
                      <a:pt x="0" y="0"/>
                    </a:moveTo>
                    <a:lnTo>
                      <a:pt x="771345" y="0"/>
                    </a:lnTo>
                    <a:lnTo>
                      <a:pt x="771345" y="750318"/>
                    </a:lnTo>
                    <a:lnTo>
                      <a:pt x="0" y="750318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2864" r="-22864"/>
                </a:stretch>
              </a:blip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200236" y="3051982"/>
            <a:ext cx="5085192" cy="5693865"/>
            <a:chOff x="0" y="0"/>
            <a:chExt cx="6780256" cy="759182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6706853"/>
              <a:ext cx="6780256" cy="884967"/>
              <a:chOff x="0" y="0"/>
              <a:chExt cx="1425439" cy="18605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25439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1425439" h="186050">
                    <a:moveTo>
                      <a:pt x="0" y="0"/>
                    </a:moveTo>
                    <a:lnTo>
                      <a:pt x="1425439" y="0"/>
                    </a:lnTo>
                    <a:lnTo>
                      <a:pt x="1425439" y="186050"/>
                    </a:lnTo>
                    <a:lnTo>
                      <a:pt x="0" y="18605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25439" cy="233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97219" y="0"/>
              <a:ext cx="6585818" cy="6434512"/>
              <a:chOff x="0" y="0"/>
              <a:chExt cx="1246047" cy="121742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246047" cy="1217420"/>
              </a:xfrm>
              <a:custGeom>
                <a:avLst/>
                <a:gdLst/>
                <a:ahLst/>
                <a:cxnLst/>
                <a:rect l="l" t="t" r="r" b="b"/>
                <a:pathLst>
                  <a:path w="1246047" h="1217420">
                    <a:moveTo>
                      <a:pt x="0" y="0"/>
                    </a:moveTo>
                    <a:lnTo>
                      <a:pt x="1246047" y="0"/>
                    </a:lnTo>
                    <a:lnTo>
                      <a:pt x="1246047" y="1217420"/>
                    </a:lnTo>
                    <a:lnTo>
                      <a:pt x="0" y="121742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246047" cy="1265045"/>
              </a:xfrm>
              <a:prstGeom prst="rect">
                <a:avLst/>
              </a:prstGeom>
            </p:spPr>
            <p:txBody>
              <a:bodyPr lIns="56447" tIns="56447" rIns="56447" bIns="5644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53283" y="165921"/>
              <a:ext cx="6273691" cy="6102670"/>
              <a:chOff x="0" y="0"/>
              <a:chExt cx="771345" cy="75031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71345" cy="750318"/>
              </a:xfrm>
              <a:custGeom>
                <a:avLst/>
                <a:gdLst/>
                <a:ahLst/>
                <a:cxnLst/>
                <a:rect l="l" t="t" r="r" b="b"/>
                <a:pathLst>
                  <a:path w="771345" h="750318">
                    <a:moveTo>
                      <a:pt x="0" y="0"/>
                    </a:moveTo>
                    <a:lnTo>
                      <a:pt x="771345" y="0"/>
                    </a:lnTo>
                    <a:lnTo>
                      <a:pt x="771345" y="750318"/>
                    </a:lnTo>
                    <a:lnTo>
                      <a:pt x="0" y="750318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2864" r="-22864"/>
                </a:stretch>
              </a:blipFill>
            </p:spPr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922358" y="1698950"/>
            <a:ext cx="686350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5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Custom Voice​</a:t>
            </a:r>
            <a:endParaRPr lang="en-US" sz="6399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수행 내용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718548" y="8071480"/>
            <a:ext cx="4984340" cy="966283"/>
            <a:chOff x="0" y="0"/>
            <a:chExt cx="1425439" cy="186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25439" cy="186050"/>
            </a:xfrm>
            <a:custGeom>
              <a:avLst/>
              <a:gdLst/>
              <a:ahLst/>
              <a:cxnLst/>
              <a:rect l="l" t="t" r="r" b="b"/>
              <a:pathLst>
                <a:path w="1425439" h="186050">
                  <a:moveTo>
                    <a:pt x="0" y="0"/>
                  </a:moveTo>
                  <a:lnTo>
                    <a:pt x="1425439" y="0"/>
                  </a:lnTo>
                  <a:lnTo>
                    <a:pt x="1425439" y="186050"/>
                  </a:lnTo>
                  <a:lnTo>
                    <a:pt x="0" y="18605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425439" cy="23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41036" y="3091766"/>
            <a:ext cx="4939364" cy="4825884"/>
            <a:chOff x="0" y="0"/>
            <a:chExt cx="1246047" cy="12174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46047" cy="1217420"/>
            </a:xfrm>
            <a:custGeom>
              <a:avLst/>
              <a:gdLst/>
              <a:ahLst/>
              <a:cxnLst/>
              <a:rect l="l" t="t" r="r" b="b"/>
              <a:pathLst>
                <a:path w="1246047" h="1217420">
                  <a:moveTo>
                    <a:pt x="0" y="0"/>
                  </a:moveTo>
                  <a:lnTo>
                    <a:pt x="1246047" y="0"/>
                  </a:lnTo>
                  <a:lnTo>
                    <a:pt x="1246047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46047" cy="1265045"/>
            </a:xfrm>
            <a:prstGeom prst="rect">
              <a:avLst/>
            </a:prstGeom>
          </p:spPr>
          <p:txBody>
            <a:bodyPr lIns="56447" tIns="56447" rIns="56447" bIns="5644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84" y="3216207"/>
            <a:ext cx="4705268" cy="4577003"/>
            <a:chOff x="0" y="0"/>
            <a:chExt cx="771345" cy="7503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71345" cy="750318"/>
            </a:xfrm>
            <a:custGeom>
              <a:avLst/>
              <a:gdLst/>
              <a:ahLst/>
              <a:cxnLst/>
              <a:rect l="l" t="t" r="r" b="b"/>
              <a:pathLst>
                <a:path w="771345" h="750318">
                  <a:moveTo>
                    <a:pt x="0" y="0"/>
                  </a:moveTo>
                  <a:lnTo>
                    <a:pt x="771345" y="0"/>
                  </a:lnTo>
                  <a:lnTo>
                    <a:pt x="771345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22864" r="-22864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241342" y="8065312"/>
            <a:ext cx="4917106" cy="1336077"/>
            <a:chOff x="0" y="0"/>
            <a:chExt cx="1425439" cy="1860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25439" cy="186050"/>
            </a:xfrm>
            <a:custGeom>
              <a:avLst/>
              <a:gdLst/>
              <a:ahLst/>
              <a:cxnLst/>
              <a:rect l="l" t="t" r="r" b="b"/>
              <a:pathLst>
                <a:path w="1425439" h="186050">
                  <a:moveTo>
                    <a:pt x="0" y="0"/>
                  </a:moveTo>
                  <a:lnTo>
                    <a:pt x="1425439" y="0"/>
                  </a:lnTo>
                  <a:lnTo>
                    <a:pt x="1425439" y="186050"/>
                  </a:lnTo>
                  <a:lnTo>
                    <a:pt x="0" y="18605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425439" cy="23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47022" y="3051982"/>
            <a:ext cx="4939364" cy="4825884"/>
            <a:chOff x="0" y="0"/>
            <a:chExt cx="1246047" cy="12174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46047" cy="1217420"/>
            </a:xfrm>
            <a:custGeom>
              <a:avLst/>
              <a:gdLst/>
              <a:ahLst/>
              <a:cxnLst/>
              <a:rect l="l" t="t" r="r" b="b"/>
              <a:pathLst>
                <a:path w="1246047" h="1217420">
                  <a:moveTo>
                    <a:pt x="0" y="0"/>
                  </a:moveTo>
                  <a:lnTo>
                    <a:pt x="1246047" y="0"/>
                  </a:lnTo>
                  <a:lnTo>
                    <a:pt x="1246047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46047" cy="1265045"/>
            </a:xfrm>
            <a:prstGeom prst="rect">
              <a:avLst/>
            </a:prstGeom>
          </p:spPr>
          <p:txBody>
            <a:bodyPr lIns="56447" tIns="56447" rIns="56447" bIns="5644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64070" y="3176423"/>
            <a:ext cx="4705268" cy="4577003"/>
            <a:chOff x="0" y="0"/>
            <a:chExt cx="771345" cy="7503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71345" cy="750318"/>
            </a:xfrm>
            <a:custGeom>
              <a:avLst/>
              <a:gdLst/>
              <a:ahLst/>
              <a:cxnLst/>
              <a:rect l="l" t="t" r="r" b="b"/>
              <a:pathLst>
                <a:path w="771345" h="750318">
                  <a:moveTo>
                    <a:pt x="0" y="0"/>
                  </a:moveTo>
                  <a:lnTo>
                    <a:pt x="771345" y="0"/>
                  </a:lnTo>
                  <a:lnTo>
                    <a:pt x="771345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22864" r="-22864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250662" y="8065314"/>
            <a:ext cx="4967531" cy="966283"/>
            <a:chOff x="0" y="0"/>
            <a:chExt cx="1425439" cy="1860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5439" cy="186050"/>
            </a:xfrm>
            <a:custGeom>
              <a:avLst/>
              <a:gdLst/>
              <a:ahLst/>
              <a:cxnLst/>
              <a:rect l="l" t="t" r="r" b="b"/>
              <a:pathLst>
                <a:path w="1425439" h="186050">
                  <a:moveTo>
                    <a:pt x="0" y="0"/>
                  </a:moveTo>
                  <a:lnTo>
                    <a:pt x="1425439" y="0"/>
                  </a:lnTo>
                  <a:lnTo>
                    <a:pt x="1425439" y="186050"/>
                  </a:lnTo>
                  <a:lnTo>
                    <a:pt x="0" y="18605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425439" cy="23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73150" y="3051982"/>
            <a:ext cx="4939364" cy="4825884"/>
            <a:chOff x="0" y="0"/>
            <a:chExt cx="1246047" cy="121742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46047" cy="1217420"/>
            </a:xfrm>
            <a:custGeom>
              <a:avLst/>
              <a:gdLst/>
              <a:ahLst/>
              <a:cxnLst/>
              <a:rect l="l" t="t" r="r" b="b"/>
              <a:pathLst>
                <a:path w="1246047" h="1217420">
                  <a:moveTo>
                    <a:pt x="0" y="0"/>
                  </a:moveTo>
                  <a:lnTo>
                    <a:pt x="1246047" y="0"/>
                  </a:lnTo>
                  <a:lnTo>
                    <a:pt x="1246047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246047" cy="1265045"/>
            </a:xfrm>
            <a:prstGeom prst="rect">
              <a:avLst/>
            </a:prstGeom>
          </p:spPr>
          <p:txBody>
            <a:bodyPr lIns="56447" tIns="56447" rIns="56447" bIns="5644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90198" y="3176423"/>
            <a:ext cx="4705268" cy="4577003"/>
            <a:chOff x="0" y="0"/>
            <a:chExt cx="771345" cy="750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71345" cy="750318"/>
            </a:xfrm>
            <a:custGeom>
              <a:avLst/>
              <a:gdLst/>
              <a:ahLst/>
              <a:cxnLst/>
              <a:rect l="l" t="t" r="r" b="b"/>
              <a:pathLst>
                <a:path w="771345" h="750318">
                  <a:moveTo>
                    <a:pt x="0" y="0"/>
                  </a:moveTo>
                  <a:lnTo>
                    <a:pt x="771345" y="0"/>
                  </a:lnTo>
                  <a:lnTo>
                    <a:pt x="771345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22864" r="-22864"/>
              </a:stretch>
            </a:blipFill>
          </p:spPr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AF30133-2574-6713-B11F-7882082AF331}"/>
              </a:ext>
            </a:extLst>
          </p:cNvPr>
          <p:cNvSpPr txBox="1"/>
          <p:nvPr/>
        </p:nvSpPr>
        <p:spPr>
          <a:xfrm>
            <a:off x="12466352" y="8198881"/>
            <a:ext cx="45921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err="1">
                <a:ea typeface="맑은 고딕"/>
                <a:cs typeface="Calibri"/>
              </a:rPr>
              <a:t>챗봇</a:t>
            </a:r>
            <a:r>
              <a:rPr lang="ko-KR" altLang="en-US" sz="2400">
                <a:ea typeface="맑은 고딕"/>
                <a:cs typeface="Calibri"/>
              </a:rPr>
              <a:t> 텍스트가 학습시킨 목소리로 음성을 출력할 수 있도록 기능 구현 시도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7CA030-DFB2-AD5D-DA67-CBE01AC341B2}"/>
              </a:ext>
            </a:extLst>
          </p:cNvPr>
          <p:cNvSpPr txBox="1"/>
          <p:nvPr/>
        </p:nvSpPr>
        <p:spPr>
          <a:xfrm>
            <a:off x="1352395" y="8190496"/>
            <a:ext cx="477706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  <a:cs typeface="Calibri"/>
              </a:rPr>
              <a:t>진명 조교님의 도움을 받아 </a:t>
            </a:r>
            <a:r>
              <a:rPr lang="ko-KR" altLang="en-US" sz="2400" err="1">
                <a:ea typeface="맑은 고딕"/>
                <a:cs typeface="Calibri"/>
              </a:rPr>
              <a:t>Python</a:t>
            </a:r>
            <a:r>
              <a:rPr lang="ko-KR" altLang="en-US" sz="2400">
                <a:ea typeface="맑은 고딕"/>
                <a:cs typeface="Calibri"/>
              </a:rPr>
              <a:t> 코드 작성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E82941-6899-A355-8447-37632F869597}"/>
              </a:ext>
            </a:extLst>
          </p:cNvPr>
          <p:cNvSpPr txBox="1"/>
          <p:nvPr/>
        </p:nvSpPr>
        <p:spPr>
          <a:xfrm>
            <a:off x="6880065" y="8207306"/>
            <a:ext cx="46594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  <a:cs typeface="Calibri"/>
              </a:rPr>
              <a:t>직접 목소리를 학습시키고 테스트까지 완료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3081667" y="1682142"/>
            <a:ext cx="12544888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5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</a:rPr>
              <a:t>HTML, CSS, </a:t>
            </a:r>
            <a:r>
              <a:rPr lang="ko-KR" altLang="en-US" sz="635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</a:rPr>
              <a:t>Java</a:t>
            </a:r>
            <a:r>
              <a:rPr lang="ko-KR" altLang="en-US" sz="635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</a:rPr>
              <a:t> </a:t>
            </a:r>
            <a:r>
              <a:rPr lang="ko-KR" altLang="en-US" sz="635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</a:rPr>
              <a:t>Script</a:t>
            </a:r>
            <a:endParaRPr lang="ko-KR" altLang="en-US" sz="6350">
              <a:solidFill>
                <a:srgbClr val="1D2A3A"/>
              </a:solidFill>
              <a:latin typeface="210 밀레니얼"/>
              <a:ea typeface="210 밀레니얼"/>
              <a:cs typeface="210 밀레니얼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수행 내용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668122" y="3091766"/>
            <a:ext cx="5085192" cy="5693865"/>
            <a:chOff x="0" y="0"/>
            <a:chExt cx="6780256" cy="759182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6706853"/>
              <a:ext cx="6780256" cy="884967"/>
              <a:chOff x="0" y="0"/>
              <a:chExt cx="1425439" cy="1860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25439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1425439" h="186050">
                    <a:moveTo>
                      <a:pt x="0" y="0"/>
                    </a:moveTo>
                    <a:lnTo>
                      <a:pt x="1425439" y="0"/>
                    </a:lnTo>
                    <a:lnTo>
                      <a:pt x="1425439" y="186050"/>
                    </a:lnTo>
                    <a:lnTo>
                      <a:pt x="0" y="18605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425439" cy="233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97219" y="0"/>
              <a:ext cx="6585818" cy="6434512"/>
              <a:chOff x="0" y="0"/>
              <a:chExt cx="1246047" cy="12174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46047" cy="1217420"/>
              </a:xfrm>
              <a:custGeom>
                <a:avLst/>
                <a:gdLst/>
                <a:ahLst/>
                <a:cxnLst/>
                <a:rect l="l" t="t" r="r" b="b"/>
                <a:pathLst>
                  <a:path w="1246047" h="1217420">
                    <a:moveTo>
                      <a:pt x="0" y="0"/>
                    </a:moveTo>
                    <a:lnTo>
                      <a:pt x="1246047" y="0"/>
                    </a:lnTo>
                    <a:lnTo>
                      <a:pt x="1246047" y="1217420"/>
                    </a:lnTo>
                    <a:lnTo>
                      <a:pt x="0" y="121742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246047" cy="1265045"/>
              </a:xfrm>
              <a:prstGeom prst="rect">
                <a:avLst/>
              </a:prstGeom>
            </p:spPr>
            <p:txBody>
              <a:bodyPr lIns="56447" tIns="56447" rIns="56447" bIns="5644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53283" y="165921"/>
              <a:ext cx="6273691" cy="6102670"/>
              <a:chOff x="0" y="0"/>
              <a:chExt cx="771345" cy="75031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71345" cy="750318"/>
              </a:xfrm>
              <a:custGeom>
                <a:avLst/>
                <a:gdLst/>
                <a:ahLst/>
                <a:cxnLst/>
                <a:rect l="l" t="t" r="r" b="b"/>
                <a:pathLst>
                  <a:path w="771345" h="750318">
                    <a:moveTo>
                      <a:pt x="0" y="0"/>
                    </a:moveTo>
                    <a:lnTo>
                      <a:pt x="771345" y="0"/>
                    </a:lnTo>
                    <a:lnTo>
                      <a:pt x="771345" y="750318"/>
                    </a:lnTo>
                    <a:lnTo>
                      <a:pt x="0" y="750318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2864" r="-22864"/>
                </a:stretch>
              </a:blip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12174108" y="3051982"/>
            <a:ext cx="5085192" cy="5693865"/>
            <a:chOff x="0" y="0"/>
            <a:chExt cx="6780256" cy="759182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6706853"/>
              <a:ext cx="6780256" cy="884967"/>
              <a:chOff x="0" y="0"/>
              <a:chExt cx="1425439" cy="1860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25439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1425439" h="186050">
                    <a:moveTo>
                      <a:pt x="0" y="0"/>
                    </a:moveTo>
                    <a:lnTo>
                      <a:pt x="1425439" y="0"/>
                    </a:lnTo>
                    <a:lnTo>
                      <a:pt x="1425439" y="186050"/>
                    </a:lnTo>
                    <a:lnTo>
                      <a:pt x="0" y="18605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425439" cy="233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97219" y="0"/>
              <a:ext cx="6585818" cy="6434512"/>
              <a:chOff x="0" y="0"/>
              <a:chExt cx="1246047" cy="12174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46047" cy="1217420"/>
              </a:xfrm>
              <a:custGeom>
                <a:avLst/>
                <a:gdLst/>
                <a:ahLst/>
                <a:cxnLst/>
                <a:rect l="l" t="t" r="r" b="b"/>
                <a:pathLst>
                  <a:path w="1246047" h="1217420">
                    <a:moveTo>
                      <a:pt x="0" y="0"/>
                    </a:moveTo>
                    <a:lnTo>
                      <a:pt x="1246047" y="0"/>
                    </a:lnTo>
                    <a:lnTo>
                      <a:pt x="1246047" y="1217420"/>
                    </a:lnTo>
                    <a:lnTo>
                      <a:pt x="0" y="121742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246047" cy="1265045"/>
              </a:xfrm>
              <a:prstGeom prst="rect">
                <a:avLst/>
              </a:prstGeom>
            </p:spPr>
            <p:txBody>
              <a:bodyPr lIns="56447" tIns="56447" rIns="56447" bIns="5644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53283" y="165921"/>
              <a:ext cx="6273691" cy="6102670"/>
              <a:chOff x="0" y="0"/>
              <a:chExt cx="771345" cy="75031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71345" cy="750318"/>
              </a:xfrm>
              <a:custGeom>
                <a:avLst/>
                <a:gdLst/>
                <a:ahLst/>
                <a:cxnLst/>
                <a:rect l="l" t="t" r="r" b="b"/>
                <a:pathLst>
                  <a:path w="771345" h="750318">
                    <a:moveTo>
                      <a:pt x="0" y="0"/>
                    </a:moveTo>
                    <a:lnTo>
                      <a:pt x="771345" y="0"/>
                    </a:lnTo>
                    <a:lnTo>
                      <a:pt x="771345" y="750318"/>
                    </a:lnTo>
                    <a:lnTo>
                      <a:pt x="0" y="750318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2864" r="-22864"/>
                </a:stretch>
              </a:blip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200236" y="3051982"/>
            <a:ext cx="5085192" cy="5693865"/>
            <a:chOff x="0" y="0"/>
            <a:chExt cx="6780256" cy="759182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6706853"/>
              <a:ext cx="6780256" cy="884967"/>
              <a:chOff x="0" y="0"/>
              <a:chExt cx="1425439" cy="18605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25439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1425439" h="186050">
                    <a:moveTo>
                      <a:pt x="0" y="0"/>
                    </a:moveTo>
                    <a:lnTo>
                      <a:pt x="1425439" y="0"/>
                    </a:lnTo>
                    <a:lnTo>
                      <a:pt x="1425439" y="186050"/>
                    </a:lnTo>
                    <a:lnTo>
                      <a:pt x="0" y="18605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25439" cy="233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97219" y="0"/>
              <a:ext cx="6585818" cy="6434512"/>
              <a:chOff x="0" y="0"/>
              <a:chExt cx="1246047" cy="121742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246047" cy="1217420"/>
              </a:xfrm>
              <a:custGeom>
                <a:avLst/>
                <a:gdLst/>
                <a:ahLst/>
                <a:cxnLst/>
                <a:rect l="l" t="t" r="r" b="b"/>
                <a:pathLst>
                  <a:path w="1246047" h="1217420">
                    <a:moveTo>
                      <a:pt x="0" y="0"/>
                    </a:moveTo>
                    <a:lnTo>
                      <a:pt x="1246047" y="0"/>
                    </a:lnTo>
                    <a:lnTo>
                      <a:pt x="1246047" y="1217420"/>
                    </a:lnTo>
                    <a:lnTo>
                      <a:pt x="0" y="121742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246047" cy="1265045"/>
              </a:xfrm>
              <a:prstGeom prst="rect">
                <a:avLst/>
              </a:prstGeom>
            </p:spPr>
            <p:txBody>
              <a:bodyPr lIns="56447" tIns="56447" rIns="56447" bIns="5644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53283" y="165921"/>
              <a:ext cx="6273691" cy="6102670"/>
              <a:chOff x="0" y="0"/>
              <a:chExt cx="771345" cy="75031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71345" cy="750318"/>
              </a:xfrm>
              <a:custGeom>
                <a:avLst/>
                <a:gdLst/>
                <a:ahLst/>
                <a:cxnLst/>
                <a:rect l="l" t="t" r="r" b="b"/>
                <a:pathLst>
                  <a:path w="771345" h="750318">
                    <a:moveTo>
                      <a:pt x="0" y="0"/>
                    </a:moveTo>
                    <a:lnTo>
                      <a:pt x="771345" y="0"/>
                    </a:lnTo>
                    <a:lnTo>
                      <a:pt x="771345" y="750318"/>
                    </a:lnTo>
                    <a:lnTo>
                      <a:pt x="0" y="750318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2864" r="-22864"/>
                </a:stretch>
              </a:blipFill>
            </p:spPr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8150" y="4142682"/>
            <a:ext cx="1567170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웹 구현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웹 구현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55723" y="3091766"/>
            <a:ext cx="15717484" cy="6041845"/>
            <a:chOff x="0" y="0"/>
            <a:chExt cx="4139584" cy="15912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39585" cy="1591268"/>
            </a:xfrm>
            <a:custGeom>
              <a:avLst/>
              <a:gdLst/>
              <a:ahLst/>
              <a:cxnLst/>
              <a:rect l="l" t="t" r="r" b="b"/>
              <a:pathLst>
                <a:path w="4139585" h="1591268">
                  <a:moveTo>
                    <a:pt x="0" y="0"/>
                  </a:moveTo>
                  <a:lnTo>
                    <a:pt x="4139585" y="0"/>
                  </a:lnTo>
                  <a:lnTo>
                    <a:pt x="4139585" y="1591268"/>
                  </a:lnTo>
                  <a:lnTo>
                    <a:pt x="0" y="159126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139584" cy="1638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2578" y="1749376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웹페이지 구현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웹 구현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55723" y="3091766"/>
            <a:ext cx="15717484" cy="6041845"/>
            <a:chOff x="0" y="0"/>
            <a:chExt cx="4139584" cy="15912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39585" cy="1591268"/>
            </a:xfrm>
            <a:custGeom>
              <a:avLst/>
              <a:gdLst/>
              <a:ahLst/>
              <a:cxnLst/>
              <a:rect l="l" t="t" r="r" b="b"/>
              <a:pathLst>
                <a:path w="4139585" h="1591268">
                  <a:moveTo>
                    <a:pt x="0" y="0"/>
                  </a:moveTo>
                  <a:lnTo>
                    <a:pt x="4139585" y="0"/>
                  </a:lnTo>
                  <a:lnTo>
                    <a:pt x="4139585" y="1591268"/>
                  </a:lnTo>
                  <a:lnTo>
                    <a:pt x="0" y="159126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139584" cy="1638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7786" y="1751060"/>
            <a:ext cx="9172428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&lt;온통청년 메인 페이지&gt;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웹 구현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55723" y="3091766"/>
            <a:ext cx="15717484" cy="6041845"/>
            <a:chOff x="0" y="0"/>
            <a:chExt cx="4139584" cy="15912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39585" cy="1591268"/>
            </a:xfrm>
            <a:custGeom>
              <a:avLst/>
              <a:gdLst/>
              <a:ahLst/>
              <a:cxnLst/>
              <a:rect l="l" t="t" r="r" b="b"/>
              <a:pathLst>
                <a:path w="4139585" h="1591268">
                  <a:moveTo>
                    <a:pt x="0" y="0"/>
                  </a:moveTo>
                  <a:lnTo>
                    <a:pt x="4139585" y="0"/>
                  </a:lnTo>
                  <a:lnTo>
                    <a:pt x="4139585" y="1591268"/>
                  </a:lnTo>
                  <a:lnTo>
                    <a:pt x="0" y="159126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139584" cy="1638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7786" y="1751060"/>
            <a:ext cx="9172428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&lt;메인 페이지&gt;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웹 구현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55723" y="3091766"/>
            <a:ext cx="15717484" cy="6041845"/>
            <a:chOff x="0" y="0"/>
            <a:chExt cx="4139584" cy="15912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39585" cy="1591268"/>
            </a:xfrm>
            <a:custGeom>
              <a:avLst/>
              <a:gdLst/>
              <a:ahLst/>
              <a:cxnLst/>
              <a:rect l="l" t="t" r="r" b="b"/>
              <a:pathLst>
                <a:path w="4139585" h="1591268">
                  <a:moveTo>
                    <a:pt x="0" y="0"/>
                  </a:moveTo>
                  <a:lnTo>
                    <a:pt x="4139585" y="0"/>
                  </a:lnTo>
                  <a:lnTo>
                    <a:pt x="4139585" y="1591268"/>
                  </a:lnTo>
                  <a:lnTo>
                    <a:pt x="0" y="159126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139584" cy="1638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7786" y="1751060"/>
            <a:ext cx="9172428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&lt;대화 페이지&gt;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웹 구현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55723" y="3091766"/>
            <a:ext cx="15717484" cy="6041845"/>
            <a:chOff x="0" y="0"/>
            <a:chExt cx="4139584" cy="15912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39585" cy="1591268"/>
            </a:xfrm>
            <a:custGeom>
              <a:avLst/>
              <a:gdLst/>
              <a:ahLst/>
              <a:cxnLst/>
              <a:rect l="l" t="t" r="r" b="b"/>
              <a:pathLst>
                <a:path w="4139585" h="1591268">
                  <a:moveTo>
                    <a:pt x="0" y="0"/>
                  </a:moveTo>
                  <a:lnTo>
                    <a:pt x="4139585" y="0"/>
                  </a:lnTo>
                  <a:lnTo>
                    <a:pt x="4139585" y="1591268"/>
                  </a:lnTo>
                  <a:lnTo>
                    <a:pt x="0" y="159126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139584" cy="1638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7786" y="1751060"/>
            <a:ext cx="9172428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&lt;웹페이지 시연 영상&gt;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개요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46701" y="6029330"/>
            <a:ext cx="3994599" cy="280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주제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선정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배경</a:t>
            </a:r>
            <a:endParaRPr lang="en-US" sz="2150" err="1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algn="ctr">
              <a:lnSpc>
                <a:spcPts val="3739"/>
              </a:lnSpc>
            </a:pP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서비스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구상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및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컨셉</a:t>
            </a:r>
            <a:endParaRPr lang="en-US" sz="2150" err="1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algn="ctr">
              <a:lnSpc>
                <a:spcPts val="3739"/>
              </a:lnSpc>
            </a:pP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청년정책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관련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웹페이지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현황</a:t>
            </a:r>
            <a:endParaRPr lang="en-US" sz="2150" err="1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algn="ctr">
              <a:lnSpc>
                <a:spcPts val="3739"/>
              </a:lnSpc>
            </a:pP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선정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배경과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제작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의도</a:t>
            </a:r>
            <a:endParaRPr lang="en-US" sz="2150" err="1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algn="ctr">
              <a:lnSpc>
                <a:spcPts val="3739"/>
              </a:lnSpc>
            </a:pP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기존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서비스와의</a:t>
            </a:r>
            <a:r>
              <a:rPr 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5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차별점</a:t>
            </a:r>
            <a:endParaRPr lang="en-US" sz="2150" err="1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0" lvl="0" indent="0" algn="ctr">
              <a:lnSpc>
                <a:spcPts val="3739"/>
              </a:lnSpc>
            </a:pPr>
            <a:r>
              <a:rPr lang="ko-KR" altLang="en-US" sz="215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기대효과</a:t>
            </a:r>
            <a:endParaRPr lang="en-US" sz="215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8150" y="4142682"/>
            <a:ext cx="1567170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AI의 윤리성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AI의 윤리성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A8764E-76E1-672F-F0C5-47E46146048C}"/>
              </a:ext>
            </a:extLst>
          </p:cNvPr>
          <p:cNvGrpSpPr/>
          <p:nvPr/>
        </p:nvGrpSpPr>
        <p:grpSpPr>
          <a:xfrm>
            <a:off x="1930076" y="2086367"/>
            <a:ext cx="6746073" cy="3449160"/>
            <a:chOff x="6394920" y="2604213"/>
            <a:chExt cx="4263902" cy="412315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D8B99FC-0007-89FC-C3F6-3D96672FBA85}"/>
                </a:ext>
              </a:extLst>
            </p:cNvPr>
            <p:cNvGrpSpPr/>
            <p:nvPr/>
          </p:nvGrpSpPr>
          <p:grpSpPr>
            <a:xfrm>
              <a:off x="6394920" y="2604213"/>
              <a:ext cx="4263902" cy="4123157"/>
              <a:chOff x="1703857" y="2421855"/>
              <a:chExt cx="4371058" cy="5037747"/>
            </a:xfrm>
          </p:grpSpPr>
          <p:grpSp>
            <p:nvGrpSpPr>
              <p:cNvPr id="6" name="Group 6"/>
              <p:cNvGrpSpPr/>
              <p:nvPr/>
            </p:nvGrpSpPr>
            <p:grpSpPr>
              <a:xfrm>
                <a:off x="1703857" y="3419029"/>
                <a:ext cx="4371058" cy="4040573"/>
                <a:chOff x="0" y="-241529"/>
                <a:chExt cx="898404" cy="830477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-241529"/>
                  <a:ext cx="898404" cy="83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404" h="588948">
                      <a:moveTo>
                        <a:pt x="0" y="0"/>
                      </a:moveTo>
                      <a:lnTo>
                        <a:pt x="898404" y="0"/>
                      </a:lnTo>
                      <a:lnTo>
                        <a:pt x="898404" y="588948"/>
                      </a:lnTo>
                      <a:lnTo>
                        <a:pt x="0" y="5889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8" name="TextBox 8"/>
                <p:cNvSpPr txBox="1"/>
                <p:nvPr/>
              </p:nvSpPr>
              <p:spPr>
                <a:xfrm>
                  <a:off x="0" y="-47625"/>
                  <a:ext cx="898404" cy="636573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9" name="Group 9"/>
              <p:cNvGrpSpPr/>
              <p:nvPr/>
            </p:nvGrpSpPr>
            <p:grpSpPr>
              <a:xfrm>
                <a:off x="1703857" y="2421855"/>
                <a:ext cx="4371058" cy="1144628"/>
                <a:chOff x="0" y="9219"/>
                <a:chExt cx="898404" cy="235261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0" y="9219"/>
                  <a:ext cx="898404" cy="229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404" h="462042">
                      <a:moveTo>
                        <a:pt x="0" y="0"/>
                      </a:moveTo>
                      <a:lnTo>
                        <a:pt x="898404" y="0"/>
                      </a:lnTo>
                      <a:lnTo>
                        <a:pt x="898404" y="462042"/>
                      </a:lnTo>
                      <a:lnTo>
                        <a:pt x="0" y="462042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1" name="TextBox 11"/>
                <p:cNvSpPr txBox="1"/>
                <p:nvPr/>
              </p:nvSpPr>
              <p:spPr>
                <a:xfrm>
                  <a:off x="0" y="20900"/>
                  <a:ext cx="898404" cy="22358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59"/>
                    </a:lnSpc>
                    <a:spcBef>
                      <a:spcPct val="0"/>
                    </a:spcBef>
                  </a:pPr>
                  <a:r>
                    <a:rPr lang="ko-KR" altLang="en-US" sz="3200">
                      <a:solidFill>
                        <a:srgbClr val="1D2A3A"/>
                      </a:solidFill>
                      <a:latin typeface="210 밀레니얼"/>
                      <a:ea typeface="210 밀레니얼"/>
                      <a:cs typeface="210 밀레니얼"/>
                    </a:rPr>
                    <a:t>책임성</a:t>
                  </a:r>
                </a:p>
              </p:txBody>
            </p:sp>
          </p:grpSp>
        </p:grpSp>
        <p:sp>
          <p:nvSpPr>
            <p:cNvPr id="32" name="TextBox 32"/>
            <p:cNvSpPr txBox="1"/>
            <p:nvPr/>
          </p:nvSpPr>
          <p:spPr>
            <a:xfrm>
              <a:off x="6514041" y="3640065"/>
              <a:ext cx="4022159" cy="2457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4086"/>
                </a:lnSpc>
                <a:buFont typeface="Calibri"/>
                <a:buChar char="-"/>
              </a:pP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AI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시스템의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결과에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대한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책임감</a:t>
              </a:r>
              <a:endParaRPr lang="ko-KR" altLang="en-US" sz="2300">
                <a:ea typeface="맑은 고딕"/>
                <a:cs typeface="Calibri"/>
              </a:endParaRPr>
            </a:p>
            <a:p>
              <a:pPr marL="342900" indent="-342900" algn="just">
                <a:lnSpc>
                  <a:spcPts val="4086"/>
                </a:lnSpc>
                <a:buFont typeface="Calibri"/>
                <a:buChar char="-"/>
              </a:pP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예상치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못한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문제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발생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시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신속한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대응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체계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마련</a:t>
              </a:r>
              <a:endParaRPr lang="en-US" altLang="ko-KR" sz="2300">
                <a:solidFill>
                  <a:srgbClr val="3087BB"/>
                </a:solidFill>
                <a:latin typeface="210 디딤고딕 Light"/>
                <a:ea typeface="210 디딤고딕 Light"/>
              </a:endParaRPr>
            </a:p>
            <a:p>
              <a:pPr marL="342900" indent="-342900" algn="just">
                <a:lnSpc>
                  <a:spcPts val="4086"/>
                </a:lnSpc>
                <a:buFont typeface="Calibri"/>
                <a:buChar char="-"/>
              </a:pP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서비스의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윤리적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사용을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보장하기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위해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명확한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지침과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규정</a:t>
              </a:r>
              <a:endParaRPr lang="en-US" altLang="ko-KR" sz="2300">
                <a:solidFill>
                  <a:srgbClr val="3087BB"/>
                </a:solidFill>
                <a:latin typeface="210 디딤고딕 Light"/>
                <a:ea typeface="210 디딤고딕 Light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938828F-35C6-5D01-5E07-81C723B8C3FA}"/>
              </a:ext>
            </a:extLst>
          </p:cNvPr>
          <p:cNvGrpSpPr/>
          <p:nvPr/>
        </p:nvGrpSpPr>
        <p:grpSpPr>
          <a:xfrm>
            <a:off x="9609607" y="2086367"/>
            <a:ext cx="6746073" cy="3449160"/>
            <a:chOff x="6394920" y="2604213"/>
            <a:chExt cx="4263902" cy="4123157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FD619DAB-1CE1-95DF-C229-3BA9CBB9B76F}"/>
                </a:ext>
              </a:extLst>
            </p:cNvPr>
            <p:cNvGrpSpPr/>
            <p:nvPr/>
          </p:nvGrpSpPr>
          <p:grpSpPr>
            <a:xfrm>
              <a:off x="6394920" y="2604213"/>
              <a:ext cx="4263902" cy="4123157"/>
              <a:chOff x="1703857" y="2421855"/>
              <a:chExt cx="4371058" cy="5037747"/>
            </a:xfrm>
          </p:grpSpPr>
          <p:grpSp>
            <p:nvGrpSpPr>
              <p:cNvPr id="94" name="Group 6">
                <a:extLst>
                  <a:ext uri="{FF2B5EF4-FFF2-40B4-BE49-F238E27FC236}">
                    <a16:creationId xmlns:a16="http://schemas.microsoft.com/office/drawing/2014/main" id="{41F4A4F2-6516-96B3-E835-7DA8F43ABBBA}"/>
                  </a:ext>
                </a:extLst>
              </p:cNvPr>
              <p:cNvGrpSpPr/>
              <p:nvPr/>
            </p:nvGrpSpPr>
            <p:grpSpPr>
              <a:xfrm>
                <a:off x="1703857" y="3419029"/>
                <a:ext cx="4371058" cy="4040573"/>
                <a:chOff x="0" y="-241529"/>
                <a:chExt cx="898404" cy="830477"/>
              </a:xfrm>
            </p:grpSpPr>
            <p:sp>
              <p:nvSpPr>
                <p:cNvPr id="98" name="Freeform 7">
                  <a:extLst>
                    <a:ext uri="{FF2B5EF4-FFF2-40B4-BE49-F238E27FC236}">
                      <a16:creationId xmlns:a16="http://schemas.microsoft.com/office/drawing/2014/main" id="{00D71C0B-F564-4C23-2125-FA2C9527B14C}"/>
                    </a:ext>
                  </a:extLst>
                </p:cNvPr>
                <p:cNvSpPr/>
                <p:nvPr/>
              </p:nvSpPr>
              <p:spPr>
                <a:xfrm>
                  <a:off x="0" y="-241529"/>
                  <a:ext cx="898404" cy="83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404" h="588948">
                      <a:moveTo>
                        <a:pt x="0" y="0"/>
                      </a:moveTo>
                      <a:lnTo>
                        <a:pt x="898404" y="0"/>
                      </a:lnTo>
                      <a:lnTo>
                        <a:pt x="898404" y="588948"/>
                      </a:lnTo>
                      <a:lnTo>
                        <a:pt x="0" y="5889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99" name="TextBox 8">
                  <a:extLst>
                    <a:ext uri="{FF2B5EF4-FFF2-40B4-BE49-F238E27FC236}">
                      <a16:creationId xmlns:a16="http://schemas.microsoft.com/office/drawing/2014/main" id="{EBE5CE27-C305-7526-02F4-C53EC6805479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98404" cy="636573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95" name="Group 9">
                <a:extLst>
                  <a:ext uri="{FF2B5EF4-FFF2-40B4-BE49-F238E27FC236}">
                    <a16:creationId xmlns:a16="http://schemas.microsoft.com/office/drawing/2014/main" id="{2BACE9E6-E40E-3EF3-44ED-6ABE5B364FCF}"/>
                  </a:ext>
                </a:extLst>
              </p:cNvPr>
              <p:cNvGrpSpPr/>
              <p:nvPr/>
            </p:nvGrpSpPr>
            <p:grpSpPr>
              <a:xfrm>
                <a:off x="1703857" y="2421855"/>
                <a:ext cx="4371058" cy="1144628"/>
                <a:chOff x="0" y="9219"/>
                <a:chExt cx="898404" cy="235261"/>
              </a:xfrm>
            </p:grpSpPr>
            <p:sp>
              <p:nvSpPr>
                <p:cNvPr id="96" name="Freeform 10">
                  <a:extLst>
                    <a:ext uri="{FF2B5EF4-FFF2-40B4-BE49-F238E27FC236}">
                      <a16:creationId xmlns:a16="http://schemas.microsoft.com/office/drawing/2014/main" id="{A6B1AC08-6364-3360-0B0C-C691FE5081D2}"/>
                    </a:ext>
                  </a:extLst>
                </p:cNvPr>
                <p:cNvSpPr/>
                <p:nvPr/>
              </p:nvSpPr>
              <p:spPr>
                <a:xfrm>
                  <a:off x="0" y="9219"/>
                  <a:ext cx="898404" cy="229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404" h="462042">
                      <a:moveTo>
                        <a:pt x="0" y="0"/>
                      </a:moveTo>
                      <a:lnTo>
                        <a:pt x="898404" y="0"/>
                      </a:lnTo>
                      <a:lnTo>
                        <a:pt x="898404" y="462042"/>
                      </a:lnTo>
                      <a:lnTo>
                        <a:pt x="0" y="462042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97" name="TextBox 11">
                  <a:extLst>
                    <a:ext uri="{FF2B5EF4-FFF2-40B4-BE49-F238E27FC236}">
                      <a16:creationId xmlns:a16="http://schemas.microsoft.com/office/drawing/2014/main" id="{8382A2FD-2A1D-7105-1F00-DBF53C534CAA}"/>
                    </a:ext>
                  </a:extLst>
                </p:cNvPr>
                <p:cNvSpPr txBox="1"/>
                <p:nvPr/>
              </p:nvSpPr>
              <p:spPr>
                <a:xfrm>
                  <a:off x="0" y="20900"/>
                  <a:ext cx="898404" cy="22358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59"/>
                    </a:lnSpc>
                    <a:spcBef>
                      <a:spcPct val="0"/>
                    </a:spcBef>
                  </a:pPr>
                  <a:r>
                    <a:rPr lang="ko-KR" altLang="en-US" sz="3200">
                      <a:solidFill>
                        <a:srgbClr val="1D2A3A"/>
                      </a:solidFill>
                      <a:latin typeface="210 밀레니얼"/>
                      <a:ea typeface="210 밀레니얼"/>
                      <a:cs typeface="210 밀레니얼"/>
                    </a:rPr>
                    <a:t>투명성</a:t>
                  </a:r>
                </a:p>
              </p:txBody>
            </p:sp>
          </p:grpSp>
        </p:grpSp>
        <p:sp>
          <p:nvSpPr>
            <p:cNvPr id="93" name="TextBox 32">
              <a:extLst>
                <a:ext uri="{FF2B5EF4-FFF2-40B4-BE49-F238E27FC236}">
                  <a16:creationId xmlns:a16="http://schemas.microsoft.com/office/drawing/2014/main" id="{015202A0-11E5-0226-65AD-63806D60B2D5}"/>
                </a:ext>
              </a:extLst>
            </p:cNvPr>
            <p:cNvSpPr txBox="1"/>
            <p:nvPr/>
          </p:nvSpPr>
          <p:spPr>
            <a:xfrm>
              <a:off x="6461363" y="3796626"/>
              <a:ext cx="4131277" cy="24620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4086"/>
                </a:lnSpc>
                <a:buFont typeface="Calibri"/>
                <a:buChar char="-"/>
              </a:pP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AI가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제공하는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정보와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데이터의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출처를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명확히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공개</a:t>
              </a:r>
            </a:p>
            <a:p>
              <a:pPr marL="342900" indent="-342900" algn="just">
                <a:lnSpc>
                  <a:spcPts val="4086"/>
                </a:lnSpc>
                <a:buFont typeface="Calibri"/>
                <a:buChar char="-"/>
              </a:pP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사용자가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AI의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작동방식을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이해할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수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있도록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정보를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투명하게</a:t>
              </a:r>
              <a:r>
                <a:rPr lang="en-US" altLang="ko-KR" sz="2400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en-US" altLang="ko-KR" sz="2400" err="1">
                  <a:solidFill>
                    <a:srgbClr val="3087BB"/>
                  </a:solidFill>
                  <a:latin typeface="210 디딤고딕 Light"/>
                  <a:ea typeface="210 디딤고딕 Light"/>
                </a:rPr>
                <a:t>제공</a:t>
              </a:r>
              <a:endParaRPr lang="en-US" altLang="ko-KR" sz="2400">
                <a:solidFill>
                  <a:srgbClr val="3087BB"/>
                </a:solidFill>
                <a:latin typeface="210 디딤고딕 Light"/>
                <a:ea typeface="210 디딤고딕 Light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1936377-11AF-EC11-CEFF-F6741325769F}"/>
              </a:ext>
            </a:extLst>
          </p:cNvPr>
          <p:cNvGrpSpPr/>
          <p:nvPr/>
        </p:nvGrpSpPr>
        <p:grpSpPr>
          <a:xfrm>
            <a:off x="1930075" y="5801117"/>
            <a:ext cx="6746073" cy="3449160"/>
            <a:chOff x="6394920" y="2604213"/>
            <a:chExt cx="4263902" cy="4123157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44C0588-F9E3-F1E1-E5FD-E0E0CF9EC38C}"/>
                </a:ext>
              </a:extLst>
            </p:cNvPr>
            <p:cNvGrpSpPr/>
            <p:nvPr/>
          </p:nvGrpSpPr>
          <p:grpSpPr>
            <a:xfrm>
              <a:off x="6394920" y="2604213"/>
              <a:ext cx="4263902" cy="4123157"/>
              <a:chOff x="1703857" y="2421855"/>
              <a:chExt cx="4371058" cy="5037747"/>
            </a:xfrm>
          </p:grpSpPr>
          <p:grpSp>
            <p:nvGrpSpPr>
              <p:cNvPr id="103" name="Group 6">
                <a:extLst>
                  <a:ext uri="{FF2B5EF4-FFF2-40B4-BE49-F238E27FC236}">
                    <a16:creationId xmlns:a16="http://schemas.microsoft.com/office/drawing/2014/main" id="{6902A2C3-CC09-D75F-1D71-EC6FD5826702}"/>
                  </a:ext>
                </a:extLst>
              </p:cNvPr>
              <p:cNvGrpSpPr/>
              <p:nvPr/>
            </p:nvGrpSpPr>
            <p:grpSpPr>
              <a:xfrm>
                <a:off x="1703857" y="3419029"/>
                <a:ext cx="4371058" cy="4040573"/>
                <a:chOff x="0" y="-241529"/>
                <a:chExt cx="898404" cy="830477"/>
              </a:xfrm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30A26A2-6055-1889-DBFA-46C0CA9DEB80}"/>
                    </a:ext>
                  </a:extLst>
                </p:cNvPr>
                <p:cNvSpPr/>
                <p:nvPr/>
              </p:nvSpPr>
              <p:spPr>
                <a:xfrm>
                  <a:off x="0" y="-241529"/>
                  <a:ext cx="898404" cy="83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404" h="588948">
                      <a:moveTo>
                        <a:pt x="0" y="0"/>
                      </a:moveTo>
                      <a:lnTo>
                        <a:pt x="898404" y="0"/>
                      </a:lnTo>
                      <a:lnTo>
                        <a:pt x="898404" y="588948"/>
                      </a:lnTo>
                      <a:lnTo>
                        <a:pt x="0" y="5889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08" name="TextBox 8">
                  <a:extLst>
                    <a:ext uri="{FF2B5EF4-FFF2-40B4-BE49-F238E27FC236}">
                      <a16:creationId xmlns:a16="http://schemas.microsoft.com/office/drawing/2014/main" id="{57F6F7D1-BD79-9141-532F-B4D7EC34B60F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98404" cy="636573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04" name="Group 9">
                <a:extLst>
                  <a:ext uri="{FF2B5EF4-FFF2-40B4-BE49-F238E27FC236}">
                    <a16:creationId xmlns:a16="http://schemas.microsoft.com/office/drawing/2014/main" id="{C7281544-6F84-C8D5-F969-AC38D4B07D0B}"/>
                  </a:ext>
                </a:extLst>
              </p:cNvPr>
              <p:cNvGrpSpPr/>
              <p:nvPr/>
            </p:nvGrpSpPr>
            <p:grpSpPr>
              <a:xfrm>
                <a:off x="1703857" y="2421855"/>
                <a:ext cx="4371058" cy="1144628"/>
                <a:chOff x="0" y="9219"/>
                <a:chExt cx="898404" cy="235261"/>
              </a:xfrm>
            </p:grpSpPr>
            <p:sp>
              <p:nvSpPr>
                <p:cNvPr id="105" name="Freeform 10">
                  <a:extLst>
                    <a:ext uri="{FF2B5EF4-FFF2-40B4-BE49-F238E27FC236}">
                      <a16:creationId xmlns:a16="http://schemas.microsoft.com/office/drawing/2014/main" id="{0A3A57C2-79BD-0627-4D28-5EC09D7F2C39}"/>
                    </a:ext>
                  </a:extLst>
                </p:cNvPr>
                <p:cNvSpPr/>
                <p:nvPr/>
              </p:nvSpPr>
              <p:spPr>
                <a:xfrm>
                  <a:off x="0" y="9219"/>
                  <a:ext cx="898404" cy="229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404" h="462042">
                      <a:moveTo>
                        <a:pt x="0" y="0"/>
                      </a:moveTo>
                      <a:lnTo>
                        <a:pt x="898404" y="0"/>
                      </a:lnTo>
                      <a:lnTo>
                        <a:pt x="898404" y="462042"/>
                      </a:lnTo>
                      <a:lnTo>
                        <a:pt x="0" y="462042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06" name="TextBox 11">
                  <a:extLst>
                    <a:ext uri="{FF2B5EF4-FFF2-40B4-BE49-F238E27FC236}">
                      <a16:creationId xmlns:a16="http://schemas.microsoft.com/office/drawing/2014/main" id="{A59B5A58-FE6F-6930-1E37-89706C883966}"/>
                    </a:ext>
                  </a:extLst>
                </p:cNvPr>
                <p:cNvSpPr txBox="1"/>
                <p:nvPr/>
              </p:nvSpPr>
              <p:spPr>
                <a:xfrm>
                  <a:off x="0" y="20900"/>
                  <a:ext cx="898404" cy="22358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59"/>
                    </a:lnSpc>
                    <a:spcBef>
                      <a:spcPct val="0"/>
                    </a:spcBef>
                  </a:pPr>
                  <a:r>
                    <a:rPr lang="ko-KR" altLang="en-US" sz="3200">
                      <a:solidFill>
                        <a:srgbClr val="1D2A3A"/>
                      </a:solidFill>
                      <a:latin typeface="210 밀레니얼"/>
                      <a:ea typeface="210 밀레니얼"/>
                      <a:cs typeface="210 밀레니얼"/>
                    </a:rPr>
                    <a:t>공정성</a:t>
                  </a:r>
                </a:p>
              </p:txBody>
            </p:sp>
          </p:grpSp>
        </p:grpSp>
        <p:sp>
          <p:nvSpPr>
            <p:cNvPr id="102" name="TextBox 32">
              <a:extLst>
                <a:ext uri="{FF2B5EF4-FFF2-40B4-BE49-F238E27FC236}">
                  <a16:creationId xmlns:a16="http://schemas.microsoft.com/office/drawing/2014/main" id="{26E5A0B7-6BB5-DC77-CB4D-F9C327F7DF08}"/>
                </a:ext>
              </a:extLst>
            </p:cNvPr>
            <p:cNvSpPr txBox="1"/>
            <p:nvPr/>
          </p:nvSpPr>
          <p:spPr>
            <a:xfrm>
              <a:off x="6514041" y="3640065"/>
              <a:ext cx="4022159" cy="2457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4086"/>
                </a:lnSpc>
                <a:buFont typeface="Calibri"/>
                <a:buChar char="-"/>
              </a:pP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모든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청년이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차별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없이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정보에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접근할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수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있도록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설계</a:t>
              </a:r>
            </a:p>
            <a:p>
              <a:pPr marL="342900" indent="-342900" algn="just">
                <a:lnSpc>
                  <a:spcPts val="4086"/>
                </a:lnSpc>
                <a:buFont typeface="Calibri"/>
                <a:buChar char="-"/>
              </a:pP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공평한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서비스를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위하여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AI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알고리즘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지속적으로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검토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및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개선</a:t>
              </a: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EC05EFD-3EA0-4A83-3AD6-0F172196D2EE}"/>
              </a:ext>
            </a:extLst>
          </p:cNvPr>
          <p:cNvGrpSpPr/>
          <p:nvPr/>
        </p:nvGrpSpPr>
        <p:grpSpPr>
          <a:xfrm>
            <a:off x="9609605" y="5801117"/>
            <a:ext cx="6746073" cy="3449160"/>
            <a:chOff x="6394920" y="2604213"/>
            <a:chExt cx="4263902" cy="4123157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B46CD5D-B548-E031-28B8-F8F350BBE4FA}"/>
                </a:ext>
              </a:extLst>
            </p:cNvPr>
            <p:cNvGrpSpPr/>
            <p:nvPr/>
          </p:nvGrpSpPr>
          <p:grpSpPr>
            <a:xfrm>
              <a:off x="6394920" y="2604213"/>
              <a:ext cx="4263902" cy="4123157"/>
              <a:chOff x="1703857" y="2421855"/>
              <a:chExt cx="4371058" cy="5037747"/>
            </a:xfrm>
          </p:grpSpPr>
          <p:grpSp>
            <p:nvGrpSpPr>
              <p:cNvPr id="112" name="Group 6">
                <a:extLst>
                  <a:ext uri="{FF2B5EF4-FFF2-40B4-BE49-F238E27FC236}">
                    <a16:creationId xmlns:a16="http://schemas.microsoft.com/office/drawing/2014/main" id="{199D829C-AFCF-B57A-DD18-300224CDC887}"/>
                  </a:ext>
                </a:extLst>
              </p:cNvPr>
              <p:cNvGrpSpPr/>
              <p:nvPr/>
            </p:nvGrpSpPr>
            <p:grpSpPr>
              <a:xfrm>
                <a:off x="1703857" y="3419029"/>
                <a:ext cx="4371058" cy="4040573"/>
                <a:chOff x="0" y="-241529"/>
                <a:chExt cx="898404" cy="830477"/>
              </a:xfrm>
            </p:grpSpPr>
            <p:sp>
              <p:nvSpPr>
                <p:cNvPr id="116" name="Freeform 7">
                  <a:extLst>
                    <a:ext uri="{FF2B5EF4-FFF2-40B4-BE49-F238E27FC236}">
                      <a16:creationId xmlns:a16="http://schemas.microsoft.com/office/drawing/2014/main" id="{8ECEA1F7-B010-15B7-7EE5-3F55FBB9CEAD}"/>
                    </a:ext>
                  </a:extLst>
                </p:cNvPr>
                <p:cNvSpPr/>
                <p:nvPr/>
              </p:nvSpPr>
              <p:spPr>
                <a:xfrm>
                  <a:off x="0" y="-241529"/>
                  <a:ext cx="898404" cy="83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404" h="588948">
                      <a:moveTo>
                        <a:pt x="0" y="0"/>
                      </a:moveTo>
                      <a:lnTo>
                        <a:pt x="898404" y="0"/>
                      </a:lnTo>
                      <a:lnTo>
                        <a:pt x="898404" y="588948"/>
                      </a:lnTo>
                      <a:lnTo>
                        <a:pt x="0" y="5889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17" name="TextBox 8">
                  <a:extLst>
                    <a:ext uri="{FF2B5EF4-FFF2-40B4-BE49-F238E27FC236}">
                      <a16:creationId xmlns:a16="http://schemas.microsoft.com/office/drawing/2014/main" id="{D4CF6258-AE3A-8026-C33E-04888C978C44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98404" cy="636573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13" name="Group 9">
                <a:extLst>
                  <a:ext uri="{FF2B5EF4-FFF2-40B4-BE49-F238E27FC236}">
                    <a16:creationId xmlns:a16="http://schemas.microsoft.com/office/drawing/2014/main" id="{6D7E01BD-B581-1198-96B5-ED56953183CF}"/>
                  </a:ext>
                </a:extLst>
              </p:cNvPr>
              <p:cNvGrpSpPr/>
              <p:nvPr/>
            </p:nvGrpSpPr>
            <p:grpSpPr>
              <a:xfrm>
                <a:off x="1703857" y="2421855"/>
                <a:ext cx="4371058" cy="1144628"/>
                <a:chOff x="0" y="9219"/>
                <a:chExt cx="898404" cy="235261"/>
              </a:xfrm>
            </p:grpSpPr>
            <p:sp>
              <p:nvSpPr>
                <p:cNvPr id="114" name="Freeform 10">
                  <a:extLst>
                    <a:ext uri="{FF2B5EF4-FFF2-40B4-BE49-F238E27FC236}">
                      <a16:creationId xmlns:a16="http://schemas.microsoft.com/office/drawing/2014/main" id="{F4106A85-27C4-AF99-AE16-A46532870A96}"/>
                    </a:ext>
                  </a:extLst>
                </p:cNvPr>
                <p:cNvSpPr/>
                <p:nvPr/>
              </p:nvSpPr>
              <p:spPr>
                <a:xfrm>
                  <a:off x="0" y="9219"/>
                  <a:ext cx="898404" cy="229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404" h="462042">
                      <a:moveTo>
                        <a:pt x="0" y="0"/>
                      </a:moveTo>
                      <a:lnTo>
                        <a:pt x="898404" y="0"/>
                      </a:lnTo>
                      <a:lnTo>
                        <a:pt x="898404" y="462042"/>
                      </a:lnTo>
                      <a:lnTo>
                        <a:pt x="0" y="462042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15" name="TextBox 11">
                  <a:extLst>
                    <a:ext uri="{FF2B5EF4-FFF2-40B4-BE49-F238E27FC236}">
                      <a16:creationId xmlns:a16="http://schemas.microsoft.com/office/drawing/2014/main" id="{7F3F89AA-F552-1C58-F252-0DA6F593F0BA}"/>
                    </a:ext>
                  </a:extLst>
                </p:cNvPr>
                <p:cNvSpPr txBox="1"/>
                <p:nvPr/>
              </p:nvSpPr>
              <p:spPr>
                <a:xfrm>
                  <a:off x="0" y="20900"/>
                  <a:ext cx="898404" cy="22358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59"/>
                    </a:lnSpc>
                    <a:spcBef>
                      <a:spcPct val="0"/>
                    </a:spcBef>
                  </a:pPr>
                  <a:r>
                    <a:rPr lang="ko-KR" altLang="en-US" sz="3200">
                      <a:solidFill>
                        <a:srgbClr val="1D2A3A"/>
                      </a:solidFill>
                      <a:latin typeface="210 밀레니얼"/>
                      <a:ea typeface="210 밀레니얼"/>
                      <a:cs typeface="210 밀레니얼"/>
                    </a:rPr>
                    <a:t>신뢰성 및 안전성</a:t>
                  </a:r>
                </a:p>
              </p:txBody>
            </p:sp>
          </p:grpSp>
        </p:grpSp>
        <p:sp>
          <p:nvSpPr>
            <p:cNvPr id="111" name="TextBox 32">
              <a:extLst>
                <a:ext uri="{FF2B5EF4-FFF2-40B4-BE49-F238E27FC236}">
                  <a16:creationId xmlns:a16="http://schemas.microsoft.com/office/drawing/2014/main" id="{774DF8C6-3B56-7E99-127E-52BA8973C9DB}"/>
                </a:ext>
              </a:extLst>
            </p:cNvPr>
            <p:cNvSpPr txBox="1"/>
            <p:nvPr/>
          </p:nvSpPr>
          <p:spPr>
            <a:xfrm>
              <a:off x="6514041" y="3640065"/>
              <a:ext cx="4022159" cy="2457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4086"/>
                </a:lnSpc>
                <a:buFont typeface="Calibri"/>
                <a:buChar char="-"/>
              </a:pP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사용자의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데이터를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철저히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보호</a:t>
              </a:r>
            </a:p>
            <a:p>
              <a:pPr marL="342900" indent="-342900" algn="just">
                <a:lnSpc>
                  <a:spcPts val="4086"/>
                </a:lnSpc>
                <a:buFont typeface="Calibri"/>
                <a:buChar char="-"/>
              </a:pP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부정확한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정보가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전달되지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않도록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지속적인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모니터링</a:t>
              </a:r>
            </a:p>
            <a:p>
              <a:pPr marL="342900" indent="-342900" algn="just">
                <a:lnSpc>
                  <a:spcPts val="4086"/>
                </a:lnSpc>
                <a:buFont typeface="Calibri"/>
                <a:buChar char="-"/>
              </a:pP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정기적인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업데이트와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유지보수</a:t>
              </a:r>
              <a:r>
                <a:rPr lang="en-US" altLang="ko-KR" sz="2300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en-US" altLang="ko-KR" sz="2300" err="1">
                  <a:solidFill>
                    <a:srgbClr val="3087BB"/>
                  </a:solidFill>
                  <a:latin typeface="210 디딤고딕 Light"/>
                  <a:ea typeface="210 디딤고딕 Light"/>
                  <a:cs typeface="Calibri"/>
                </a:rPr>
                <a:t>실시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8150" y="4142682"/>
            <a:ext cx="1567170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한계 및 개선방안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한계 및 걔선방안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85258" y="2035052"/>
            <a:ext cx="15717484" cy="2081075"/>
            <a:chOff x="0" y="0"/>
            <a:chExt cx="4139584" cy="5481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39585" cy="548102"/>
            </a:xfrm>
            <a:custGeom>
              <a:avLst/>
              <a:gdLst/>
              <a:ahLst/>
              <a:cxnLst/>
              <a:rect l="l" t="t" r="r" b="b"/>
              <a:pathLst>
                <a:path w="4139585" h="548102">
                  <a:moveTo>
                    <a:pt x="0" y="0"/>
                  </a:moveTo>
                  <a:lnTo>
                    <a:pt x="4139585" y="0"/>
                  </a:lnTo>
                  <a:lnTo>
                    <a:pt x="4139585" y="548102"/>
                  </a:lnTo>
                  <a:lnTo>
                    <a:pt x="0" y="54810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139584" cy="595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1. ~~~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85258" y="4354251"/>
            <a:ext cx="15717484" cy="2330131"/>
            <a:chOff x="0" y="0"/>
            <a:chExt cx="4139584" cy="6136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39585" cy="613697"/>
            </a:xfrm>
            <a:custGeom>
              <a:avLst/>
              <a:gdLst/>
              <a:ahLst/>
              <a:cxnLst/>
              <a:rect l="l" t="t" r="r" b="b"/>
              <a:pathLst>
                <a:path w="4139585" h="613697">
                  <a:moveTo>
                    <a:pt x="0" y="0"/>
                  </a:moveTo>
                  <a:lnTo>
                    <a:pt x="4139585" y="0"/>
                  </a:lnTo>
                  <a:lnTo>
                    <a:pt x="4139585" y="613697"/>
                  </a:lnTo>
                  <a:lnTo>
                    <a:pt x="0" y="61369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139584" cy="66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~~~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5258" y="7015210"/>
            <a:ext cx="15717484" cy="2041834"/>
            <a:chOff x="0" y="0"/>
            <a:chExt cx="4139584" cy="5377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39585" cy="537767"/>
            </a:xfrm>
            <a:custGeom>
              <a:avLst/>
              <a:gdLst/>
              <a:ahLst/>
              <a:cxnLst/>
              <a:rect l="l" t="t" r="r" b="b"/>
              <a:pathLst>
                <a:path w="4139585" h="537767">
                  <a:moveTo>
                    <a:pt x="0" y="0"/>
                  </a:moveTo>
                  <a:lnTo>
                    <a:pt x="4139585" y="0"/>
                  </a:lnTo>
                  <a:lnTo>
                    <a:pt x="4139585" y="537767"/>
                  </a:lnTo>
                  <a:lnTo>
                    <a:pt x="0" y="537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139584" cy="585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en-US" sz="185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185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시간</a:t>
              </a:r>
              <a:r>
                <a:rPr lang="en-US" sz="185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ko-KR" altLang="en-US" sz="185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부족으로 구현하지 못한 많은 기능들..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</a:rPr>
                <a:t>아이디어가 넘쳐서 하고 싶은건 많은데 못한게 많다.. 아숩다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8150" y="3768354"/>
            <a:ext cx="15671701" cy="363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프로젝트를 수행하며</a:t>
            </a:r>
          </a:p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느낀점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프로젝트를 수행하며 느낀점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827435" y="2119423"/>
          <a:ext cx="14633129" cy="6586035"/>
        </p:xfrm>
        <a:graphic>
          <a:graphicData uri="http://schemas.openxmlformats.org/drawingml/2006/table">
            <a:tbl>
              <a:tblPr/>
              <a:tblGrid>
                <a:gridCol w="3089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3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720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윤식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20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  <a:cs typeface="210 밀레니얼"/>
                          <a:sym typeface="210 밀레니얼"/>
                        </a:rPr>
                        <a:t>예건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720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혜린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720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  <a:cs typeface="210 밀레니얼"/>
                          <a:sym typeface="210 밀레니얼"/>
                        </a:rPr>
                        <a:t>민정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720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  <a:cs typeface="210 밀레니얼"/>
                          <a:sym typeface="210 밀레니얼"/>
                        </a:rPr>
                        <a:t>승현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8150" y="3768354"/>
            <a:ext cx="1567170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2"/>
              </a:lnSpc>
            </a:pPr>
            <a:r>
              <a:rPr lang="en-US" sz="10400">
                <a:solidFill>
                  <a:srgbClr val="1D2A3A"/>
                </a:solidFill>
                <a:latin typeface="210 밀레니얼"/>
                <a:ea typeface="210 밀레니얼"/>
                <a:sym typeface="210 밀레니얼"/>
              </a:rPr>
              <a:t>Q&amp;A</a:t>
            </a:r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37105" y="3072716"/>
            <a:ext cx="15015482" cy="5920557"/>
            <a:chOff x="0" y="0"/>
            <a:chExt cx="3998731" cy="15766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98730" cy="1576687"/>
            </a:xfrm>
            <a:custGeom>
              <a:avLst/>
              <a:gdLst/>
              <a:ahLst/>
              <a:cxnLst/>
              <a:rect l="l" t="t" r="r" b="b"/>
              <a:pathLst>
                <a:path w="3998730" h="1576687">
                  <a:moveTo>
                    <a:pt x="0" y="0"/>
                  </a:moveTo>
                  <a:lnTo>
                    <a:pt x="3998730" y="0"/>
                  </a:lnTo>
                  <a:lnTo>
                    <a:pt x="3998730" y="1576687"/>
                  </a:lnTo>
                  <a:lnTo>
                    <a:pt x="0" y="157668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998731" cy="162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5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2578" y="1749376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주제 선정 배경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729688-122F-7979-B8F9-F52303E033FD}"/>
              </a:ext>
            </a:extLst>
          </p:cNvPr>
          <p:cNvGrpSpPr/>
          <p:nvPr/>
        </p:nvGrpSpPr>
        <p:grpSpPr>
          <a:xfrm>
            <a:off x="1972089" y="3329765"/>
            <a:ext cx="8003403" cy="1781958"/>
            <a:chOff x="1922393" y="3362896"/>
            <a:chExt cx="10500840" cy="20304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677B35-2F05-6A69-2D91-88B0C7F1B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378" r="-957" b="82690"/>
            <a:stretch/>
          </p:blipFill>
          <p:spPr>
            <a:xfrm>
              <a:off x="1922393" y="3362896"/>
              <a:ext cx="10500840" cy="12416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2B366CA-7EDF-551A-995D-FBAD58F51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849" r="-159" b="236"/>
            <a:stretch/>
          </p:blipFill>
          <p:spPr>
            <a:xfrm>
              <a:off x="1922393" y="4565581"/>
              <a:ext cx="10495546" cy="8277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BFEF379-FB6D-9A2D-718D-149DE447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96" r="2237" b="3846"/>
          <a:stretch/>
        </p:blipFill>
        <p:spPr>
          <a:xfrm>
            <a:off x="9157314" y="4457311"/>
            <a:ext cx="7235360" cy="2761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B85AA7-86FB-E1BB-69EC-116086A23EE7}"/>
              </a:ext>
            </a:extLst>
          </p:cNvPr>
          <p:cNvSpPr txBox="1"/>
          <p:nvPr/>
        </p:nvSpPr>
        <p:spPr>
          <a:xfrm>
            <a:off x="2373155" y="5838381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채널이 많지만, 어디서 정보를 </a:t>
            </a:r>
            <a:r>
              <a:rPr lang="ko-KR" altLang="en-US" err="1">
                <a:ea typeface="맑은 고딕"/>
                <a:cs typeface="Calibri"/>
              </a:rPr>
              <a:t>찾아야할지</a:t>
            </a:r>
            <a:r>
              <a:rPr lang="ko-KR" altLang="en-US">
                <a:ea typeface="맑은 고딕"/>
                <a:cs typeface="Calibri"/>
              </a:rPr>
              <a:t> 모르겠음</a:t>
            </a:r>
          </a:p>
          <a:p>
            <a:r>
              <a:rPr lang="ko-KR" altLang="en-US">
                <a:ea typeface="맑은 고딕"/>
                <a:cs typeface="Calibri"/>
              </a:rPr>
              <a:t>하나의 서비스만으로 다양한 니즈를 채울 수 있는 사이트</a:t>
            </a:r>
          </a:p>
          <a:p>
            <a:r>
              <a:rPr lang="ko-KR" altLang="en-US">
                <a:ea typeface="맑은 고딕"/>
                <a:cs typeface="Calibri"/>
              </a:rPr>
              <a:t>기존의 한계점을 보완하려고 </a:t>
            </a:r>
            <a:r>
              <a:rPr lang="ko-KR" altLang="en-US" err="1">
                <a:ea typeface="맑은 고딕"/>
                <a:cs typeface="Calibri"/>
              </a:rPr>
              <a:t>만듬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37105" y="3072716"/>
            <a:ext cx="15015482" cy="5920557"/>
            <a:chOff x="0" y="0"/>
            <a:chExt cx="3998731" cy="15766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98730" cy="1576687"/>
            </a:xfrm>
            <a:custGeom>
              <a:avLst/>
              <a:gdLst/>
              <a:ahLst/>
              <a:cxnLst/>
              <a:rect l="l" t="t" r="r" b="b"/>
              <a:pathLst>
                <a:path w="3998730" h="1576687">
                  <a:moveTo>
                    <a:pt x="0" y="0"/>
                  </a:moveTo>
                  <a:lnTo>
                    <a:pt x="3998730" y="0"/>
                  </a:lnTo>
                  <a:lnTo>
                    <a:pt x="3998730" y="1576687"/>
                  </a:lnTo>
                  <a:lnTo>
                    <a:pt x="0" y="157668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998731" cy="162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5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74269" y="1741535"/>
            <a:ext cx="834115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청년정책 웹페이지 현황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E05D11-6D63-C7A4-BA50-0DB74F63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0" r="265" b="-2248"/>
          <a:stretch/>
        </p:blipFill>
        <p:spPr>
          <a:xfrm>
            <a:off x="1935232" y="3249887"/>
            <a:ext cx="6217787" cy="5686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46EEF8-E84C-2CD6-3D8C-BFCE66E4D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702" y="3461094"/>
            <a:ext cx="7829551" cy="3845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37105" y="3072716"/>
            <a:ext cx="15015482" cy="5920557"/>
            <a:chOff x="0" y="0"/>
            <a:chExt cx="3998731" cy="15766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98730" cy="1576687"/>
            </a:xfrm>
            <a:custGeom>
              <a:avLst/>
              <a:gdLst/>
              <a:ahLst/>
              <a:cxnLst/>
              <a:rect l="l" t="t" r="r" b="b"/>
              <a:pathLst>
                <a:path w="3998730" h="1576687">
                  <a:moveTo>
                    <a:pt x="0" y="0"/>
                  </a:moveTo>
                  <a:lnTo>
                    <a:pt x="3998730" y="0"/>
                  </a:lnTo>
                  <a:lnTo>
                    <a:pt x="3998730" y="1576687"/>
                  </a:lnTo>
                  <a:lnTo>
                    <a:pt x="0" y="157668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998731" cy="162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5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74269" y="1741535"/>
            <a:ext cx="834115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선정 배경과 제작 의도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8E2E1-CBDF-3392-61D1-888CDEB5B78F}"/>
              </a:ext>
            </a:extLst>
          </p:cNvPr>
          <p:cNvSpPr txBox="1"/>
          <p:nvPr/>
        </p:nvSpPr>
        <p:spPr>
          <a:xfrm>
            <a:off x="2208362" y="3491542"/>
            <a:ext cx="550365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sz="2400" b="1">
                <a:latin typeface="system-ui"/>
                <a:ea typeface="맑은 고딕"/>
              </a:rPr>
              <a:t>사용자</a:t>
            </a:r>
            <a:r>
              <a:rPr lang="en-US" altLang="ko-KR" sz="2400" b="1">
                <a:latin typeface="system-ui"/>
                <a:ea typeface="맑은 고딕"/>
              </a:rPr>
              <a:t> </a:t>
            </a:r>
            <a:r>
              <a:rPr lang="ko-KR" altLang="en-US" sz="2400" b="1">
                <a:latin typeface="system-ui"/>
                <a:ea typeface="맑은 고딕"/>
              </a:rPr>
              <a:t>요구</a:t>
            </a:r>
            <a:r>
              <a:rPr lang="en-US" altLang="ko-KR" sz="2400" b="1">
                <a:latin typeface="system-ui"/>
                <a:ea typeface="맑은 고딕"/>
              </a:rPr>
              <a:t> </a:t>
            </a:r>
            <a:r>
              <a:rPr lang="ko-KR" altLang="en-US" sz="2400" b="1">
                <a:latin typeface="system-ui"/>
                <a:ea typeface="맑은 고딕"/>
              </a:rPr>
              <a:t>사항</a:t>
            </a:r>
            <a:r>
              <a:rPr lang="ko-KR" sz="2400">
                <a:latin typeface="system-ui"/>
                <a:ea typeface="맑은 고딕"/>
              </a:rPr>
              <a:t> </a:t>
            </a:r>
          </a:p>
          <a:p>
            <a:pPr marL="228600" indent="-228600" algn="just">
              <a:buFont typeface="Symbol"/>
              <a:buChar char="•"/>
            </a:pPr>
            <a:r>
              <a:rPr lang="ko-KR" sz="2400" b="1">
                <a:latin typeface="system-ui"/>
                <a:ea typeface="맑은 고딕"/>
              </a:rPr>
              <a:t>청년들이 원하는 기능</a:t>
            </a:r>
            <a:r>
              <a:rPr lang="ko-KR" sz="2400">
                <a:latin typeface="system-ui"/>
                <a:ea typeface="맑은 고딕"/>
              </a:rPr>
              <a:t>: </a:t>
            </a:r>
          </a:p>
          <a:p>
            <a:pPr marL="228600" lvl="1" indent="-228600" algn="just">
              <a:buFont typeface="Courier New"/>
              <a:buChar char="•"/>
            </a:pPr>
            <a:r>
              <a:rPr lang="ko-KR" sz="2400">
                <a:latin typeface="system-ui"/>
                <a:ea typeface="맑은 고딕"/>
              </a:rPr>
              <a:t>간편하고 직관적인 정보 검색 </a:t>
            </a:r>
          </a:p>
          <a:p>
            <a:pPr marL="228600" lvl="1" indent="-228600" algn="just">
              <a:buFont typeface="Courier New"/>
              <a:buChar char="•"/>
            </a:pPr>
            <a:r>
              <a:rPr lang="ko-KR" sz="2400">
                <a:latin typeface="system-ui"/>
                <a:ea typeface="맑은 고딕"/>
              </a:rPr>
              <a:t>실시간으로 정책 정보 제공 </a:t>
            </a:r>
          </a:p>
          <a:p>
            <a:pPr marL="228600" indent="-228600" algn="just">
              <a:buFont typeface="Symbol"/>
              <a:buChar char="•"/>
            </a:pPr>
            <a:r>
              <a:rPr lang="ko-KR" sz="2400" b="1">
                <a:latin typeface="system-ui"/>
                <a:ea typeface="맑은 고딕"/>
              </a:rPr>
              <a:t>문제점 및 불만 사항</a:t>
            </a:r>
            <a:r>
              <a:rPr lang="ko-KR" sz="2400">
                <a:latin typeface="system-ui"/>
                <a:ea typeface="맑은 고딕"/>
              </a:rPr>
              <a:t>: </a:t>
            </a:r>
          </a:p>
          <a:p>
            <a:pPr marL="228600" lvl="1" indent="-228600" algn="just">
              <a:buFont typeface="Courier New"/>
              <a:buChar char="•"/>
            </a:pPr>
            <a:r>
              <a:rPr lang="ko-KR" sz="2400">
                <a:latin typeface="system-ui"/>
                <a:ea typeface="맑은 고딕"/>
              </a:rPr>
              <a:t>정보 검색의 복잡성 </a:t>
            </a:r>
          </a:p>
          <a:p>
            <a:pPr marL="228600" lvl="1" indent="-228600" algn="just">
              <a:buFont typeface="Courier New"/>
              <a:buChar char="•"/>
            </a:pPr>
            <a:r>
              <a:rPr lang="ko-KR" sz="2400">
                <a:latin typeface="system-ui"/>
                <a:ea typeface="맑은 고딕"/>
              </a:rPr>
              <a:t>지역 한정 정보 제공의 한계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37105" y="2994428"/>
            <a:ext cx="15015482" cy="5920557"/>
            <a:chOff x="0" y="0"/>
            <a:chExt cx="3998731" cy="15766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98730" cy="1576687"/>
            </a:xfrm>
            <a:custGeom>
              <a:avLst/>
              <a:gdLst/>
              <a:ahLst/>
              <a:cxnLst/>
              <a:rect l="l" t="t" r="r" b="b"/>
              <a:pathLst>
                <a:path w="3998730" h="1576687">
                  <a:moveTo>
                    <a:pt x="0" y="0"/>
                  </a:moveTo>
                  <a:lnTo>
                    <a:pt x="3998730" y="0"/>
                  </a:lnTo>
                  <a:lnTo>
                    <a:pt x="3998730" y="1576687"/>
                  </a:lnTo>
                  <a:lnTo>
                    <a:pt x="0" y="157668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98731" cy="162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419823" y="3217682"/>
            <a:ext cx="5450657" cy="4231272"/>
          </a:xfrm>
          <a:custGeom>
            <a:avLst/>
            <a:gdLst/>
            <a:ahLst/>
            <a:cxnLst/>
            <a:rect l="l" t="t" r="r" b="b"/>
            <a:pathLst>
              <a:path w="6502014" h="4966716">
                <a:moveTo>
                  <a:pt x="0" y="0"/>
                </a:moveTo>
                <a:lnTo>
                  <a:pt x="6502014" y="0"/>
                </a:lnTo>
                <a:lnTo>
                  <a:pt x="6502014" y="4966717"/>
                </a:lnTo>
                <a:lnTo>
                  <a:pt x="0" y="4966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</a:t>
            </a: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4269" y="1741535"/>
            <a:ext cx="834115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5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</a:rPr>
              <a:t>서비스 구상 및 컨셉</a:t>
            </a:r>
            <a:endParaRPr lang="en-US" altLang="ko-KR" sz="6350">
              <a:solidFill>
                <a:srgbClr val="1D2A3A"/>
              </a:solidFill>
              <a:latin typeface="210 밀레니얼"/>
              <a:ea typeface="210 밀레니얼"/>
              <a:cs typeface="210 밀레니얼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41BDD-F46D-1B2F-46DA-7616E5E62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226353"/>
              </p:ext>
            </p:extLst>
          </p:nvPr>
        </p:nvGraphicFramePr>
        <p:xfrm>
          <a:off x="2014443" y="3604053"/>
          <a:ext cx="3102431" cy="246092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102431">
                  <a:extLst>
                    <a:ext uri="{9D8B030D-6E8A-4147-A177-3AD203B41FA5}">
                      <a16:colId xmlns:a16="http://schemas.microsoft.com/office/drawing/2014/main" val="644194877"/>
                    </a:ext>
                  </a:extLst>
                </a:gridCol>
              </a:tblGrid>
              <a:tr h="42022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ko-K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rgbClr val="CE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860778"/>
                  </a:ext>
                </a:extLst>
              </a:tr>
              <a:tr h="2040706">
                <a:tc>
                  <a:txBody>
                    <a:bodyPr/>
                    <a:lstStyle/>
                    <a:p>
                      <a:pPr marL="285750" indent="-285750" latinLnBrk="1">
                        <a:buClr>
                          <a:srgbClr val="000000"/>
                        </a:buClr>
                        <a:buFont typeface="Calibri,Sans-Serif"/>
                        <a:buChar char="-"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캐릭터 설정</a:t>
                      </a:r>
                      <a:endParaRPr lang="en-US" altLang="ko-KR" sz="1800" b="0" i="0" u="none" strike="noStrike" noProof="0">
                        <a:solidFill>
                          <a:srgbClr val="000000"/>
                        </a:solidFill>
                        <a:latin typeface="Malgun Gothic"/>
                      </a:endParaRP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청년 관련 정책 질문 및 정보 확인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캐릭터 목소리로 답변 확인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27126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D9006B6-8B68-9B70-D38E-A7CC02A96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09066"/>
              </p:ext>
            </p:extLst>
          </p:nvPr>
        </p:nvGraphicFramePr>
        <p:xfrm>
          <a:off x="13131292" y="3604052"/>
          <a:ext cx="3151469" cy="248186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151469">
                  <a:extLst>
                    <a:ext uri="{9D8B030D-6E8A-4147-A177-3AD203B41FA5}">
                      <a16:colId xmlns:a16="http://schemas.microsoft.com/office/drawing/2014/main" val="644194877"/>
                    </a:ext>
                  </a:extLst>
                </a:gridCol>
              </a:tblGrid>
              <a:tr h="470189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하늬바람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rgbClr val="CE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860778"/>
                  </a:ext>
                </a:extLst>
              </a:tr>
              <a:tr h="1567294">
                <a:tc>
                  <a:txBody>
                    <a:bodyPr/>
                    <a:lstStyle/>
                    <a:p>
                      <a:pPr marL="285750" indent="-285750" latinLnBrk="1">
                        <a:buFont typeface="Calibri"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전국 청년정책 정보 제공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다양한 캐릭터별 시스템 메시지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음성 기능 제공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사용자 가이드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시스템 운영</a:t>
                      </a:r>
                    </a:p>
                    <a:p>
                      <a:pPr marL="0" lvl="0" indent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271265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C2EF50-740D-C477-7B17-F74758287F44}"/>
              </a:ext>
            </a:extLst>
          </p:cNvPr>
          <p:cNvGrpSpPr/>
          <p:nvPr/>
        </p:nvGrpSpPr>
        <p:grpSpPr>
          <a:xfrm>
            <a:off x="12052553" y="4199526"/>
            <a:ext cx="771706" cy="1120286"/>
            <a:chOff x="5460731" y="4183868"/>
            <a:chExt cx="771706" cy="1120286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0D5F6849-F361-CA54-5FDF-F842CF715242}"/>
                </a:ext>
              </a:extLst>
            </p:cNvPr>
            <p:cNvSpPr/>
            <p:nvPr/>
          </p:nvSpPr>
          <p:spPr>
            <a:xfrm>
              <a:off x="5497389" y="4183868"/>
              <a:ext cx="735048" cy="483031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왼쪽 18">
              <a:extLst>
                <a:ext uri="{FF2B5EF4-FFF2-40B4-BE49-F238E27FC236}">
                  <a16:creationId xmlns:a16="http://schemas.microsoft.com/office/drawing/2014/main" id="{89A911C5-D322-01AC-DD93-927EF2BE465C}"/>
                </a:ext>
              </a:extLst>
            </p:cNvPr>
            <p:cNvSpPr/>
            <p:nvPr/>
          </p:nvSpPr>
          <p:spPr>
            <a:xfrm>
              <a:off x="5460731" y="4810435"/>
              <a:ext cx="745360" cy="493719"/>
            </a:xfrm>
            <a:prstGeom prst="lef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D3F72D-73A5-7369-5139-A97D2F85B538}"/>
              </a:ext>
            </a:extLst>
          </p:cNvPr>
          <p:cNvGrpSpPr/>
          <p:nvPr/>
        </p:nvGrpSpPr>
        <p:grpSpPr>
          <a:xfrm>
            <a:off x="5382443" y="4199525"/>
            <a:ext cx="771706" cy="1120286"/>
            <a:chOff x="5460731" y="4183868"/>
            <a:chExt cx="771706" cy="1120286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6A706155-FABA-A114-36C3-73DE58522D39}"/>
                </a:ext>
              </a:extLst>
            </p:cNvPr>
            <p:cNvSpPr/>
            <p:nvPr/>
          </p:nvSpPr>
          <p:spPr>
            <a:xfrm>
              <a:off x="5497389" y="4183868"/>
              <a:ext cx="735048" cy="483031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왼쪽 24">
              <a:extLst>
                <a:ext uri="{FF2B5EF4-FFF2-40B4-BE49-F238E27FC236}">
                  <a16:creationId xmlns:a16="http://schemas.microsoft.com/office/drawing/2014/main" id="{C30DDE50-6D11-2DE0-23C0-2E1F982C7146}"/>
                </a:ext>
              </a:extLst>
            </p:cNvPr>
            <p:cNvSpPr/>
            <p:nvPr/>
          </p:nvSpPr>
          <p:spPr>
            <a:xfrm>
              <a:off x="5460731" y="4810435"/>
              <a:ext cx="745360" cy="493719"/>
            </a:xfrm>
            <a:prstGeom prst="lef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391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438748" y="7776014"/>
            <a:ext cx="15412196" cy="939133"/>
            <a:chOff x="0" y="0"/>
            <a:chExt cx="3803446" cy="2317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03446" cy="231761"/>
            </a:xfrm>
            <a:custGeom>
              <a:avLst/>
              <a:gdLst/>
              <a:ahLst/>
              <a:cxnLst/>
              <a:rect l="l" t="t" r="r" b="b"/>
              <a:pathLst>
                <a:path w="3803446" h="231761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68281" y="7993180"/>
            <a:ext cx="12941317" cy="40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300">
                <a:solidFill>
                  <a:srgbClr val="1D2A3A"/>
                </a:solidFill>
                <a:latin typeface="210 디딤고딕 Light"/>
                <a:ea typeface="210 디딤고딕 Light"/>
                <a:sym typeface="210 디딤고딕 Light"/>
              </a:rPr>
              <a:t>---</a:t>
            </a:r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438748" y="3331575"/>
            <a:ext cx="4591851" cy="4084174"/>
            <a:chOff x="0" y="0"/>
            <a:chExt cx="1133184" cy="10078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59093" y="3331575"/>
            <a:ext cx="4591851" cy="4084174"/>
            <a:chOff x="0" y="0"/>
            <a:chExt cx="1133184" cy="10078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43014" y="3331575"/>
            <a:ext cx="4591851" cy="4084174"/>
            <a:chOff x="0" y="0"/>
            <a:chExt cx="1133184" cy="10078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09069" y="3645370"/>
            <a:ext cx="44512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ko-KR" altLang="en-US" sz="295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</a:rPr>
              <a:t>간편한 사용법</a:t>
            </a:r>
            <a:endParaRPr lang="en-US" sz="295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13335" y="3645370"/>
            <a:ext cx="44512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ko-KR" altLang="en-US" sz="295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음성 인식 기능</a:t>
            </a:r>
            <a:endParaRPr lang="en-US" sz="295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329414" y="3645370"/>
            <a:ext cx="44512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ko-KR" altLang="en-US" sz="295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</a:rPr>
              <a:t>페르소나 부여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13705" y="4545202"/>
            <a:ext cx="3841936" cy="128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4"/>
              </a:lnSpc>
            </a:pPr>
            <a:r>
              <a:rPr lang="ko-KR" altLang="en-US" sz="23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기존의 복잡한 검색 절차를 간소화하여, 사용자 맞춤형 정보를 빠르게 제공</a:t>
            </a:r>
            <a:endParaRPr lang="ko-KR" altLang="en-US" sz="230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217971" y="4593666"/>
            <a:ext cx="3841936" cy="128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4"/>
              </a:lnSpc>
            </a:pPr>
            <a:r>
              <a:rPr lang="ko-KR" altLang="en-US" sz="23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rPr>
              <a:t>디지털 환경에 익숙하지 않은 사용자를 위한 음성 인식 기능 도입</a:t>
            </a:r>
            <a:endParaRPr lang="en-US" sz="230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634051" y="4546041"/>
            <a:ext cx="3841936" cy="1719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4"/>
              </a:lnSpc>
            </a:pPr>
            <a:r>
              <a:rPr lang="ko-KR" altLang="en-US" sz="23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rPr>
              <a:t>청년들이 공감할 수 있는 캐릭터로 </a:t>
            </a:r>
            <a:r>
              <a:rPr lang="ko-KR" altLang="en-US" sz="230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rPr>
              <a:t>챗봇에</a:t>
            </a:r>
            <a:r>
              <a:rPr lang="ko-KR" altLang="en-US" sz="23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</a:rPr>
              <a:t> 페르소나를 부여해 더 친근하고 재미있는 대화 경험 제공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74269" y="1741535"/>
            <a:ext cx="834115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기존 서비스와의 차별점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하늬바람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37105" y="2852451"/>
            <a:ext cx="15015482" cy="6599210"/>
            <a:chOff x="0" y="0"/>
            <a:chExt cx="3998731" cy="15766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98730" cy="1576687"/>
            </a:xfrm>
            <a:custGeom>
              <a:avLst/>
              <a:gdLst/>
              <a:ahLst/>
              <a:cxnLst/>
              <a:rect l="l" t="t" r="r" b="b"/>
              <a:pathLst>
                <a:path w="3998730" h="1576687">
                  <a:moveTo>
                    <a:pt x="0" y="0"/>
                  </a:moveTo>
                  <a:lnTo>
                    <a:pt x="3998730" y="0"/>
                  </a:lnTo>
                  <a:lnTo>
                    <a:pt x="3998730" y="1576687"/>
                  </a:lnTo>
                  <a:lnTo>
                    <a:pt x="0" y="157668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998731" cy="162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 b="1">
                  <a:solidFill>
                    <a:srgbClr val="1D2A3A"/>
                  </a:solidFill>
                  <a:latin typeface="210 밀레니얼 Light"/>
                  <a:ea typeface="210 밀레니얼 Light"/>
                  <a:cs typeface="210 디딤고딕"/>
                </a:rPr>
                <a:t>정책 접근성 향상</a:t>
              </a:r>
              <a:endParaRPr lang="ko-KR" b="1">
                <a:latin typeface="210 밀레니얼 Light"/>
                <a:ea typeface="210 밀레니얼 Light"/>
              </a:endParaRP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sz="190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복잡한 절차 없이 누구나 손쉽게 자신에게 맞는 정책 정보를 얻을 수 있습니다.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sz="190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청년들이 정책에 쉽게 접근할 수 있도록 도와주고, 정책 참여율을 높이는데 기여할 수 있습니다.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endParaRPr lang="ko-KR" altLang="en-US" sz="1850">
                <a:solidFill>
                  <a:srgbClr val="1D2A3A"/>
                </a:solidFill>
                <a:latin typeface="210 디딤고딕 Light"/>
                <a:ea typeface="210 디딤고딕 Light"/>
                <a:cs typeface="210 디딤고딕"/>
              </a:endParaRP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 b="1">
                  <a:solidFill>
                    <a:srgbClr val="1D2A3A"/>
                  </a:solidFill>
                  <a:latin typeface="210 밀레니얼 Light"/>
                  <a:ea typeface="210 밀레니얼 Light"/>
                  <a:cs typeface="210 디딤고딕"/>
                </a:rPr>
                <a:t>효율적인 정보 제공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AI </a:t>
              </a:r>
              <a:r>
                <a:rPr lang="ko-KR" altLang="en-US" sz="1850" err="1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챗봇을</a:t>
              </a:r>
              <a:r>
                <a:rPr lang="ko-KR" altLang="en-US" sz="185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 통해 원하는 정보를 신속하게 얻을 수 있으며, 정책의 핵심 내용과 신청 방법을 간단히 이해할 수 있습니다.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사용자의 시간 절약과 더 나은 정보 활용을 가능하게 합니다.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endParaRPr lang="ko-KR" altLang="en-US" sz="1850">
                <a:solidFill>
                  <a:srgbClr val="1D2A3A"/>
                </a:solidFill>
                <a:latin typeface="210 디딤고딕 Light"/>
                <a:ea typeface="210 디딤고딕 Light"/>
                <a:cs typeface="210 디딤고딕"/>
              </a:endParaRP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 b="1">
                  <a:solidFill>
                    <a:srgbClr val="1D2A3A"/>
                  </a:solidFill>
                  <a:latin typeface="210 밀레니얼 Light"/>
                  <a:ea typeface="210 밀레니얼 Light"/>
                  <a:cs typeface="210 디딤고딕"/>
                </a:rPr>
                <a:t>정책 홍보 강화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 err="1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챗봇을</a:t>
              </a:r>
              <a:r>
                <a:rPr lang="ko-KR" altLang="en-US" sz="185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 통한 자동화된 정보 제공은 청년정책에 대한 인지도를 높이며 보다 체계적이고 지속적인 홍보가 가능합니다.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더 많은 청년들이 정책 혜택을 누릴 수 있습니다.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endParaRPr lang="ko-KR" altLang="en-US" sz="1850">
                <a:solidFill>
                  <a:srgbClr val="1D2A3A"/>
                </a:solidFill>
                <a:latin typeface="210 디딤고딕 Light"/>
                <a:ea typeface="210 디딤고딕 Light"/>
                <a:cs typeface="210 디딤고딕"/>
              </a:endParaRP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 b="1">
                  <a:solidFill>
                    <a:srgbClr val="1D2A3A"/>
                  </a:solidFill>
                  <a:latin typeface="210 밀레니얼 Light"/>
                  <a:ea typeface="210 밀레니얼 Light"/>
                  <a:cs typeface="210 디딤고딕"/>
                </a:rPr>
                <a:t>디지털 격차 해소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AI </a:t>
              </a:r>
              <a:r>
                <a:rPr lang="ko-KR" altLang="en-US" sz="1850" err="1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챗봇과</a:t>
              </a:r>
              <a:r>
                <a:rPr lang="ko-KR" altLang="en-US" sz="185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 음성 출력 기능을 통해 텍스트를 읽기 어려운 사용자들도 쉽게 정책 정보를 얻을 수 있습니다.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특히, 시각장애인과 같은 정보 접근에 제약이 있는 사용자들에게 실시간으로 정보를 제공하여 정보의 접근성을 향상시킬 수 있습니다.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endParaRPr lang="ko-KR" altLang="en-US" sz="1850">
                <a:solidFill>
                  <a:srgbClr val="1D2A3A"/>
                </a:solidFill>
                <a:latin typeface="210 디딤고딕 Light"/>
                <a:ea typeface="210 디딤고딕 Light"/>
                <a:cs typeface="210 디딤고딕"/>
              </a:endParaRP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 b="1">
                  <a:solidFill>
                    <a:srgbClr val="1D2A3A"/>
                  </a:solidFill>
                  <a:latin typeface="210 밀레니얼 Light"/>
                  <a:ea typeface="210 밀레니얼 Light"/>
                  <a:cs typeface="210 디딤고딕"/>
                </a:rPr>
                <a:t>사용자 맞춤형 경험 제공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청년들의 다양한 필요에 맞춘 맞춤형 정보 제공을 통해 개인화된 정책을 안내합니다.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ko-KR" altLang="en-US" sz="185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사용자의 만족도를 높이고, 정책의 실질적 활용도를 </a:t>
              </a:r>
              <a:r>
                <a:rPr lang="ko-KR" altLang="en-US" sz="1850" err="1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증대시킬</a:t>
              </a:r>
              <a:r>
                <a:rPr lang="ko-KR" altLang="en-US" sz="1850">
                  <a:solidFill>
                    <a:srgbClr val="1D2A3A"/>
                  </a:solidFill>
                  <a:latin typeface="210 디딤고딕 Light"/>
                  <a:ea typeface="210 디딤고딕 Light"/>
                  <a:cs typeface="210 디딤고딕"/>
                </a:rPr>
                <a:t> 수 있습니다.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74269" y="1741535"/>
            <a:ext cx="834115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기대 효과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ba68918-fb02-484b-ab1e-5a1b3c6761a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E0658F3A69C5E439E66027859FA1DA3" ma:contentTypeVersion="11" ma:contentTypeDescription="새 문서를 만듭니다." ma:contentTypeScope="" ma:versionID="4cf089ff768801dfef784ba5c004365e">
  <xsd:schema xmlns:xsd="http://www.w3.org/2001/XMLSchema" xmlns:xs="http://www.w3.org/2001/XMLSchema" xmlns:p="http://schemas.microsoft.com/office/2006/metadata/properties" xmlns:ns2="0ba68918-fb02-484b-ab1e-5a1b3c6761a1" targetNamespace="http://schemas.microsoft.com/office/2006/metadata/properties" ma:root="true" ma:fieldsID="88f99c49c79895fc49b75fc79b230fd9" ns2:_="">
    <xsd:import namespace="0ba68918-fb02-484b-ab1e-5a1b3c6761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a68918-fb02-484b-ab1e-5a1b3c6761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fe3e5b8a-98b1-4535-82b3-9fdfa4c55e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5939D4-E406-409A-BAC7-6F5DB1767622}">
  <ds:schemaRefs>
    <ds:schemaRef ds:uri="0ba68918-fb02-484b-ab1e-5a1b3c6761a1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942E6D-6C4B-47C3-BBDF-EA1D88BD2A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DA7733-FBD0-40F1-8FAB-8FE0DBD7C4E6}">
  <ds:schemaRefs>
    <ds:schemaRef ds:uri="0ba68918-fb02-484b-ab1e-5a1b3c6761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하늬바람</dc:title>
  <cp:revision>1</cp:revision>
  <dcterms:created xsi:type="dcterms:W3CDTF">2006-08-16T00:00:00Z</dcterms:created>
  <dcterms:modified xsi:type="dcterms:W3CDTF">2024-08-28T13:01:37Z</dcterms:modified>
  <dc:identifier>DAGPBnqGiBY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0x0101005E0658F3A69C5E439E66027859FA1DA3</vt:lpwstr>
  </property>
  <property fmtid="{D5CDD505-2E9C-101B-9397-08002B2CF9AE}" pid="3" name="MediaServiceImageTags">
    <vt:lpwstr/>
  </property>
</Properties>
</file>